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12192000"/>
  <p:notesSz cx="6858000" cy="9144000"/>
  <p:embeddedFontLst>
    <p:embeddedFont>
      <p:font typeface="Staatliches"/>
      <p:regular r:id="rId73"/>
    </p:embeddedFont>
    <p:embeddedFont>
      <p:font typeface="Roboto Medium"/>
      <p:regular r:id="rId74"/>
      <p:bold r:id="rId75"/>
      <p:italic r:id="rId76"/>
      <p:boldItalic r:id="rId77"/>
    </p:embeddedFont>
    <p:embeddedFont>
      <p:font typeface="Fira Sans Medium"/>
      <p:regular r:id="rId78"/>
      <p:bold r:id="rId79"/>
      <p:italic r:id="rId80"/>
      <p:boldItalic r:id="rId81"/>
    </p:embeddedFont>
    <p:embeddedFont>
      <p:font typeface="Abel"/>
      <p:regular r:id="rId82"/>
    </p:embeddedFont>
    <p:embeddedFont>
      <p:font typeface="Josefin Sans"/>
      <p:regular r:id="rId83"/>
      <p:bold r:id="rId84"/>
      <p:italic r:id="rId85"/>
      <p:boldItalic r:id="rId86"/>
    </p:embeddedFont>
    <p:embeddedFont>
      <p:font typeface="Fira Sans Condensed ExtraLigh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JosefinSans-bold.fntdata"/><Relationship Id="rId83" Type="http://schemas.openxmlformats.org/officeDocument/2006/relationships/font" Target="fonts/JosefinSans-regular.fntdata"/><Relationship Id="rId42" Type="http://schemas.openxmlformats.org/officeDocument/2006/relationships/slide" Target="slides/slide36.xml"/><Relationship Id="rId86" Type="http://schemas.openxmlformats.org/officeDocument/2006/relationships/font" Target="fonts/JosefinSans-boldItalic.fntdata"/><Relationship Id="rId41" Type="http://schemas.openxmlformats.org/officeDocument/2006/relationships/slide" Target="slides/slide35.xml"/><Relationship Id="rId85" Type="http://schemas.openxmlformats.org/officeDocument/2006/relationships/font" Target="fonts/JosefinSans-italic.fntdata"/><Relationship Id="rId44" Type="http://schemas.openxmlformats.org/officeDocument/2006/relationships/slide" Target="slides/slide38.xml"/><Relationship Id="rId88" Type="http://schemas.openxmlformats.org/officeDocument/2006/relationships/font" Target="fonts/FiraSansCondensedExtraLight-bold.fntdata"/><Relationship Id="rId43" Type="http://schemas.openxmlformats.org/officeDocument/2006/relationships/slide" Target="slides/slide37.xml"/><Relationship Id="rId87" Type="http://schemas.openxmlformats.org/officeDocument/2006/relationships/font" Target="fonts/FiraSansCondensedExtraLight-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FiraSansCondensedExtraLight-italic.fntdata"/><Relationship Id="rId80" Type="http://schemas.openxmlformats.org/officeDocument/2006/relationships/font" Target="fonts/FiraSansMedium-italic.fntdata"/><Relationship Id="rId82" Type="http://schemas.openxmlformats.org/officeDocument/2006/relationships/font" Target="fonts/Abel-regular.fntdata"/><Relationship Id="rId81" Type="http://schemas.openxmlformats.org/officeDocument/2006/relationships/font" Target="fonts/FiraSansMedium-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taatliches-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Medium-bold.fntdata"/><Relationship Id="rId30" Type="http://schemas.openxmlformats.org/officeDocument/2006/relationships/slide" Target="slides/slide24.xml"/><Relationship Id="rId74" Type="http://schemas.openxmlformats.org/officeDocument/2006/relationships/font" Target="fonts/RobotoMedium-regular.fntdata"/><Relationship Id="rId33" Type="http://schemas.openxmlformats.org/officeDocument/2006/relationships/slide" Target="slides/slide27.xml"/><Relationship Id="rId77" Type="http://schemas.openxmlformats.org/officeDocument/2006/relationships/font" Target="fonts/RobotoMedium-boldItalic.fntdata"/><Relationship Id="rId32" Type="http://schemas.openxmlformats.org/officeDocument/2006/relationships/slide" Target="slides/slide26.xml"/><Relationship Id="rId76" Type="http://schemas.openxmlformats.org/officeDocument/2006/relationships/font" Target="fonts/RobotoMedium-italic.fntdata"/><Relationship Id="rId35" Type="http://schemas.openxmlformats.org/officeDocument/2006/relationships/slide" Target="slides/slide29.xml"/><Relationship Id="rId79" Type="http://schemas.openxmlformats.org/officeDocument/2006/relationships/font" Target="fonts/FiraSansMedium-bold.fntdata"/><Relationship Id="rId34" Type="http://schemas.openxmlformats.org/officeDocument/2006/relationships/slide" Target="slides/slide28.xml"/><Relationship Id="rId78" Type="http://schemas.openxmlformats.org/officeDocument/2006/relationships/font" Target="fonts/FiraSansMedium-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FiraSansCondensedExtraLight-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1336808d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d1336808d5_2_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1336808d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d1336808d5_2_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1336808d5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d1336808d5_2_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1336808d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d1336808d5_2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1336808d5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d1336808d5_2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1336808d5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d1336808d5_2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1336808d5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d1336808d5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1336808d5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d1336808d5_2_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1336808d5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d1336808d5_2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1336808d5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d1336808d5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1336808d5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d1336808d5_2_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e3e8a5a9b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ce3e8a5a9b_1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14d17342c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14d17342c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14d17342c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14d17342c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e3e8a5a9b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ce3e8a5a9b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e3e8a5a9b_7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e3e8a5a9b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14d17342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d14d17342c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e3e8a5a9b_7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e3e8a5a9b_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d5e63037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d5e63037f1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e3e8a5a9b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e3e8a5a9b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ce3e8a5a9b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ce3e8a5a9b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ce3e8a5a9b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gce3e8a5a9b_7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ce3e8a5a9b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ce3e8a5a9b_6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ce3e8a5a9b_7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ce3e8a5a9b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e3e8a5a9b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ce3e8a5a9b_6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ce3e8a5a9b_14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ce3e8a5a9b_1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7a43324be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a43324b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ce3e8a5a9b_6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ce3e8a5a9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ce3e8a5a9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ce3e8a5a9b_9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ce3e8a5a9b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gce3e8a5a9b_9_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ce3e8a5a9b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ce3e8a5a9b_9_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7a43324d1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7a43324d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7a43324d1f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7a43324d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d5e63037f1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d5e63037f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d5e63037f1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d5e63037f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5e6303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d5e63037f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d5e63037f1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d5e63037f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d5e63037f1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d5e63037f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d14d17342c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d14d17342c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d14d17342c_3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d14d17342c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7a43324beb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a43324be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7a43324beb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7a43324be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7a43324beb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7a43324be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d5e63037f1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d5e63037f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d5e63037f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d5e63037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5e63037f1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5e63037f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5e63037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d5e63037f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d14d17342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d14d17342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d14d17342c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d14d17342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d14d17342c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d14d17342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d5e63037f1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d5e63037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14d17342c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14d17342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ce3e8a5a9b_14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ce3e8a5a9b_1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ce3e8a5a9b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ce3e8a5a9b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1336808d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d1336808d5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1336808d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d1336808d5_2_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1336808d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d1336808d5_2_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762000" y="1524000"/>
            <a:ext cx="10668000" cy="2286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762000" y="4571999"/>
            <a:ext cx="10668000" cy="1524000"/>
          </a:xfrm>
          <a:prstGeom prst="rect">
            <a:avLst/>
          </a:prstGeom>
          <a:noFill/>
          <a:ln>
            <a:noFill/>
          </a:ln>
        </p:spPr>
        <p:txBody>
          <a:bodyPr anchorCtr="0" anchor="t" bIns="45700" lIns="91425" spcFirstLastPara="1" rIns="91425" wrap="square" tIns="45700">
            <a:normAutofit/>
          </a:bodyPr>
          <a:lstStyle>
            <a:lvl1pPr lvl="0" algn="ctr">
              <a:lnSpc>
                <a:spcPct val="125000"/>
              </a:lnSpc>
              <a:spcBef>
                <a:spcPts val="1000"/>
              </a:spcBef>
              <a:spcAft>
                <a:spcPts val="0"/>
              </a:spcAft>
              <a:buClr>
                <a:schemeClr val="lt1"/>
              </a:buClr>
              <a:buSzPts val="2400"/>
              <a:buNone/>
              <a:defRPr sz="2400"/>
            </a:lvl1pPr>
            <a:lvl2pPr lvl="1" algn="ctr">
              <a:lnSpc>
                <a:spcPct val="125000"/>
              </a:lnSpc>
              <a:spcBef>
                <a:spcPts val="500"/>
              </a:spcBef>
              <a:spcAft>
                <a:spcPts val="0"/>
              </a:spcAft>
              <a:buClr>
                <a:schemeClr val="lt1"/>
              </a:buClr>
              <a:buSzPts val="2000"/>
              <a:buNone/>
              <a:defRPr sz="2000"/>
            </a:lvl2pPr>
            <a:lvl3pPr lvl="2" algn="ctr">
              <a:lnSpc>
                <a:spcPct val="125000"/>
              </a:lnSpc>
              <a:spcBef>
                <a:spcPts val="500"/>
              </a:spcBef>
              <a:spcAft>
                <a:spcPts val="0"/>
              </a:spcAft>
              <a:buClr>
                <a:schemeClr val="lt1"/>
              </a:buClr>
              <a:buSzPts val="1800"/>
              <a:buNone/>
              <a:defRPr sz="1800"/>
            </a:lvl3pPr>
            <a:lvl4pPr lvl="3" algn="ctr">
              <a:lnSpc>
                <a:spcPct val="125000"/>
              </a:lnSpc>
              <a:spcBef>
                <a:spcPts val="500"/>
              </a:spcBef>
              <a:spcAft>
                <a:spcPts val="0"/>
              </a:spcAft>
              <a:buClr>
                <a:schemeClr val="lt1"/>
              </a:buClr>
              <a:buSzPts val="1600"/>
              <a:buNone/>
              <a:defRPr sz="1600"/>
            </a:lvl4pPr>
            <a:lvl5pPr lvl="4" algn="ctr">
              <a:lnSpc>
                <a:spcPct val="125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 name="Google Shape;17;p2"/>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rot="5400000">
            <a:off x="4186958" y="-1138958"/>
            <a:ext cx="3818083"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4" name="Google Shape;74;p11"/>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7619997" y="2286000"/>
            <a:ext cx="5334001" cy="2286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1905000" y="-381000"/>
            <a:ext cx="5334001" cy="7619999"/>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12"/>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
    <p:spTree>
      <p:nvGrpSpPr>
        <p:cNvPr id="83" name="Shape 83"/>
        <p:cNvGrpSpPr/>
        <p:nvPr/>
      </p:nvGrpSpPr>
      <p:grpSpPr>
        <a:xfrm>
          <a:off x="0" y="0"/>
          <a:ext cx="0" cy="0"/>
          <a:chOff x="0" y="0"/>
          <a:chExt cx="0" cy="0"/>
        </a:xfrm>
      </p:grpSpPr>
      <p:sp>
        <p:nvSpPr>
          <p:cNvPr id="84" name="Google Shape;84;p13"/>
          <p:cNvSpPr/>
          <p:nvPr/>
        </p:nvSpPr>
        <p:spPr>
          <a:xfrm>
            <a:off x="-975" y="6230268"/>
            <a:ext cx="12191540" cy="634065"/>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p13"/>
          <p:cNvSpPr txBox="1"/>
          <p:nvPr>
            <p:ph type="title"/>
          </p:nvPr>
        </p:nvSpPr>
        <p:spPr>
          <a:xfrm>
            <a:off x="2707200" y="5452800"/>
            <a:ext cx="4550400" cy="691500"/>
          </a:xfrm>
          <a:prstGeom prst="rect">
            <a:avLst/>
          </a:prstGeom>
          <a:noFill/>
          <a:ln>
            <a:noFill/>
          </a:ln>
        </p:spPr>
        <p:txBody>
          <a:bodyPr anchorCtr="0" anchor="ctr" bIns="121900" lIns="121900" spcFirstLastPara="1" rIns="121900" wrap="square" tIns="121900">
            <a:normAutofit/>
          </a:bodyPr>
          <a:lstStyle>
            <a:lvl1pPr lvl="0" rtl="0" algn="r">
              <a:lnSpc>
                <a:spcPct val="100000"/>
              </a:lnSpc>
              <a:spcBef>
                <a:spcPts val="0"/>
              </a:spcBef>
              <a:spcAft>
                <a:spcPts val="0"/>
              </a:spcAft>
              <a:buSzPts val="3700"/>
              <a:buNone/>
              <a:defRPr sz="3600"/>
            </a:lvl1pPr>
            <a:lvl2pPr lvl="1" rtl="0" algn="ctr">
              <a:lnSpc>
                <a:spcPct val="100000"/>
              </a:lnSpc>
              <a:spcBef>
                <a:spcPts val="0"/>
              </a:spcBef>
              <a:spcAft>
                <a:spcPts val="0"/>
              </a:spcAft>
              <a:buSzPts val="3700"/>
              <a:buNone/>
              <a:defRPr/>
            </a:lvl2pPr>
            <a:lvl3pPr lvl="2" rtl="0" algn="ctr">
              <a:lnSpc>
                <a:spcPct val="100000"/>
              </a:lnSpc>
              <a:spcBef>
                <a:spcPts val="0"/>
              </a:spcBef>
              <a:spcAft>
                <a:spcPts val="0"/>
              </a:spcAft>
              <a:buSzPts val="3700"/>
              <a:buNone/>
              <a:defRPr/>
            </a:lvl3pPr>
            <a:lvl4pPr lvl="3" rtl="0" algn="ctr">
              <a:lnSpc>
                <a:spcPct val="100000"/>
              </a:lnSpc>
              <a:spcBef>
                <a:spcPts val="0"/>
              </a:spcBef>
              <a:spcAft>
                <a:spcPts val="0"/>
              </a:spcAft>
              <a:buSzPts val="3700"/>
              <a:buNone/>
              <a:defRPr/>
            </a:lvl4pPr>
            <a:lvl5pPr lvl="4" rtl="0" algn="ctr">
              <a:lnSpc>
                <a:spcPct val="100000"/>
              </a:lnSpc>
              <a:spcBef>
                <a:spcPts val="0"/>
              </a:spcBef>
              <a:spcAft>
                <a:spcPts val="0"/>
              </a:spcAft>
              <a:buSzPts val="3700"/>
              <a:buNone/>
              <a:defRPr/>
            </a:lvl5pPr>
            <a:lvl6pPr lvl="5" rtl="0" algn="ctr">
              <a:lnSpc>
                <a:spcPct val="100000"/>
              </a:lnSpc>
              <a:spcBef>
                <a:spcPts val="0"/>
              </a:spcBef>
              <a:spcAft>
                <a:spcPts val="0"/>
              </a:spcAft>
              <a:buSzPts val="3700"/>
              <a:buNone/>
              <a:defRPr/>
            </a:lvl6pPr>
            <a:lvl7pPr lvl="6" rtl="0" algn="ctr">
              <a:lnSpc>
                <a:spcPct val="100000"/>
              </a:lnSpc>
              <a:spcBef>
                <a:spcPts val="0"/>
              </a:spcBef>
              <a:spcAft>
                <a:spcPts val="0"/>
              </a:spcAft>
              <a:buSzPts val="3700"/>
              <a:buNone/>
              <a:defRPr/>
            </a:lvl7pPr>
            <a:lvl8pPr lvl="7" rtl="0" algn="ctr">
              <a:lnSpc>
                <a:spcPct val="100000"/>
              </a:lnSpc>
              <a:spcBef>
                <a:spcPts val="0"/>
              </a:spcBef>
              <a:spcAft>
                <a:spcPts val="0"/>
              </a:spcAft>
              <a:buSzPts val="3700"/>
              <a:buNone/>
              <a:defRPr/>
            </a:lvl8pPr>
            <a:lvl9pPr lvl="8" rtl="0" algn="ctr">
              <a:lnSpc>
                <a:spcPct val="100000"/>
              </a:lnSpc>
              <a:spcBef>
                <a:spcPts val="0"/>
              </a:spcBef>
              <a:spcAft>
                <a:spcPts val="0"/>
              </a:spcAft>
              <a:buSzPts val="3700"/>
              <a:buNone/>
              <a:defRPr/>
            </a:lvl9pPr>
          </a:lstStyle>
          <a:p/>
        </p:txBody>
      </p:sp>
      <p:sp>
        <p:nvSpPr>
          <p:cNvPr id="86" name="Google Shape;86;p13"/>
          <p:cNvSpPr txBox="1"/>
          <p:nvPr>
            <p:ph idx="1" type="subTitle"/>
          </p:nvPr>
        </p:nvSpPr>
        <p:spPr>
          <a:xfrm>
            <a:off x="2707200" y="3916800"/>
            <a:ext cx="4550400" cy="1536000"/>
          </a:xfrm>
          <a:prstGeom prst="rect">
            <a:avLst/>
          </a:prstGeom>
          <a:noFill/>
          <a:ln>
            <a:noFill/>
          </a:ln>
        </p:spPr>
        <p:txBody>
          <a:bodyPr anchorCtr="0" anchor="b" bIns="121900" lIns="121900" spcFirstLastPara="1" rIns="121900" wrap="square" tIns="121900">
            <a:normAutofit/>
          </a:bodyPr>
          <a:lstStyle>
            <a:lvl1pPr lvl="0" rtl="0" algn="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87" name="Google Shape;87;p13"/>
          <p:cNvGrpSpPr/>
          <p:nvPr/>
        </p:nvGrpSpPr>
        <p:grpSpPr>
          <a:xfrm>
            <a:off x="2593382" y="529212"/>
            <a:ext cx="1977820" cy="3180862"/>
            <a:chOff x="1945085" y="396919"/>
            <a:chExt cx="1483402" cy="2385706"/>
          </a:xfrm>
        </p:grpSpPr>
        <p:sp>
          <p:nvSpPr>
            <p:cNvPr id="88" name="Google Shape;88;p13"/>
            <p:cNvSpPr/>
            <p:nvPr/>
          </p:nvSpPr>
          <p:spPr>
            <a:xfrm>
              <a:off x="2062901" y="481499"/>
              <a:ext cx="1272930" cy="2227219"/>
            </a:xfrm>
            <a:custGeom>
              <a:rect b="b" l="l" r="r" t="t"/>
              <a:pathLst>
                <a:path extrusionOk="0" h="69492" w="39717">
                  <a:moveTo>
                    <a:pt x="0" y="1"/>
                  </a:moveTo>
                  <a:lnTo>
                    <a:pt x="0" y="69492"/>
                  </a:lnTo>
                  <a:lnTo>
                    <a:pt x="39717" y="69492"/>
                  </a:lnTo>
                  <a:lnTo>
                    <a:pt x="39717" y="1"/>
                  </a:lnTo>
                  <a:close/>
                </a:path>
              </a:pathLst>
            </a:custGeom>
            <a:solidFill>
              <a:srgbClr val="FAFAF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 name="Google Shape;89;p13"/>
            <p:cNvSpPr/>
            <p:nvPr/>
          </p:nvSpPr>
          <p:spPr>
            <a:xfrm>
              <a:off x="2044151" y="456339"/>
              <a:ext cx="632475" cy="2273787"/>
            </a:xfrm>
            <a:custGeom>
              <a:rect b="b" l="l" r="r" t="t"/>
              <a:pathLst>
                <a:path extrusionOk="0" h="70945" w="19734">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 name="Google Shape;90;p13"/>
            <p:cNvSpPr/>
            <p:nvPr/>
          </p:nvSpPr>
          <p:spPr>
            <a:xfrm>
              <a:off x="2722105" y="452045"/>
              <a:ext cx="632475" cy="2273819"/>
            </a:xfrm>
            <a:custGeom>
              <a:rect b="b" l="l" r="r" t="t"/>
              <a:pathLst>
                <a:path extrusionOk="0" h="70946" w="19734">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p13"/>
            <p:cNvSpPr/>
            <p:nvPr/>
          </p:nvSpPr>
          <p:spPr>
            <a:xfrm>
              <a:off x="1945085" y="396919"/>
              <a:ext cx="1483402" cy="2385706"/>
            </a:xfrm>
            <a:custGeom>
              <a:rect b="b" l="l" r="r" t="t"/>
              <a:pathLst>
                <a:path extrusionOk="0" h="74437" w="46284">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2" name="Google Shape;92;p13"/>
          <p:cNvGrpSpPr/>
          <p:nvPr/>
        </p:nvGrpSpPr>
        <p:grpSpPr>
          <a:xfrm>
            <a:off x="6127639" y="529212"/>
            <a:ext cx="1977820" cy="3180862"/>
            <a:chOff x="4595844" y="396919"/>
            <a:chExt cx="1483402" cy="2385706"/>
          </a:xfrm>
        </p:grpSpPr>
        <p:sp>
          <p:nvSpPr>
            <p:cNvPr id="93" name="Google Shape;93;p13"/>
            <p:cNvSpPr/>
            <p:nvPr/>
          </p:nvSpPr>
          <p:spPr>
            <a:xfrm>
              <a:off x="4713660" y="481499"/>
              <a:ext cx="1272962" cy="2227219"/>
            </a:xfrm>
            <a:custGeom>
              <a:rect b="b" l="l" r="r" t="t"/>
              <a:pathLst>
                <a:path extrusionOk="0" h="69492" w="39718">
                  <a:moveTo>
                    <a:pt x="1" y="1"/>
                  </a:moveTo>
                  <a:lnTo>
                    <a:pt x="1" y="69492"/>
                  </a:lnTo>
                  <a:lnTo>
                    <a:pt x="39717" y="69492"/>
                  </a:lnTo>
                  <a:lnTo>
                    <a:pt x="39717" y="1"/>
                  </a:lnTo>
                  <a:close/>
                </a:path>
              </a:pathLst>
            </a:custGeom>
            <a:solidFill>
              <a:srgbClr val="FAFAF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 name="Google Shape;94;p13"/>
            <p:cNvSpPr/>
            <p:nvPr/>
          </p:nvSpPr>
          <p:spPr>
            <a:xfrm>
              <a:off x="4694943" y="456339"/>
              <a:ext cx="632443" cy="2273787"/>
            </a:xfrm>
            <a:custGeom>
              <a:rect b="b" l="l" r="r" t="t"/>
              <a:pathLst>
                <a:path extrusionOk="0" h="70945" w="19733">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 name="Google Shape;95;p13"/>
            <p:cNvSpPr/>
            <p:nvPr/>
          </p:nvSpPr>
          <p:spPr>
            <a:xfrm>
              <a:off x="5372896" y="452045"/>
              <a:ext cx="632443" cy="2273819"/>
            </a:xfrm>
            <a:custGeom>
              <a:rect b="b" l="l" r="r" t="t"/>
              <a:pathLst>
                <a:path extrusionOk="0" h="70946" w="19733">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 name="Google Shape;96;p13"/>
            <p:cNvSpPr/>
            <p:nvPr/>
          </p:nvSpPr>
          <p:spPr>
            <a:xfrm>
              <a:off x="4595844" y="396919"/>
              <a:ext cx="1483402" cy="2385706"/>
            </a:xfrm>
            <a:custGeom>
              <a:rect b="b" l="l" r="r" t="t"/>
              <a:pathLst>
                <a:path extrusionOk="0" h="74437" w="46284">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7" name="Google Shape;97;p13"/>
          <p:cNvGrpSpPr/>
          <p:nvPr/>
        </p:nvGrpSpPr>
        <p:grpSpPr>
          <a:xfrm>
            <a:off x="194924" y="3890018"/>
            <a:ext cx="1530115" cy="2339762"/>
            <a:chOff x="146197" y="2914863"/>
            <a:chExt cx="1147615" cy="1754866"/>
          </a:xfrm>
        </p:grpSpPr>
        <p:sp>
          <p:nvSpPr>
            <p:cNvPr id="98" name="Google Shape;98;p13"/>
            <p:cNvSpPr/>
            <p:nvPr/>
          </p:nvSpPr>
          <p:spPr>
            <a:xfrm>
              <a:off x="1194713"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 name="Google Shape;99;p13"/>
            <p:cNvSpPr/>
            <p:nvPr/>
          </p:nvSpPr>
          <p:spPr>
            <a:xfrm>
              <a:off x="808607"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 name="Google Shape;100;p13"/>
            <p:cNvSpPr/>
            <p:nvPr/>
          </p:nvSpPr>
          <p:spPr>
            <a:xfrm>
              <a:off x="425193" y="4349485"/>
              <a:ext cx="99643" cy="320244"/>
            </a:xfrm>
            <a:custGeom>
              <a:rect b="b" l="l" r="r" t="t"/>
              <a:pathLst>
                <a:path extrusionOk="0" h="9992" w="3109">
                  <a:moveTo>
                    <a:pt x="3108" y="0"/>
                  </a:moveTo>
                  <a:lnTo>
                    <a:pt x="0" y="101"/>
                  </a:lnTo>
                  <a:lnTo>
                    <a:pt x="0" y="9992"/>
                  </a:lnTo>
                  <a:lnTo>
                    <a:pt x="1320" y="9992"/>
                  </a:lnTo>
                  <a:lnTo>
                    <a:pt x="3108"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 name="Google Shape;101;p13"/>
            <p:cNvSpPr/>
            <p:nvPr/>
          </p:nvSpPr>
          <p:spPr>
            <a:xfrm>
              <a:off x="154210" y="4349485"/>
              <a:ext cx="99099" cy="320244"/>
            </a:xfrm>
            <a:custGeom>
              <a:rect b="b" l="l" r="r" t="t"/>
              <a:pathLst>
                <a:path extrusionOk="0" h="9992" w="3092">
                  <a:moveTo>
                    <a:pt x="3092" y="0"/>
                  </a:moveTo>
                  <a:lnTo>
                    <a:pt x="1" y="101"/>
                  </a:lnTo>
                  <a:lnTo>
                    <a:pt x="1" y="9992"/>
                  </a:lnTo>
                  <a:lnTo>
                    <a:pt x="1321" y="9992"/>
                  </a:lnTo>
                  <a:lnTo>
                    <a:pt x="3092" y="0"/>
                  </a:ln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 name="Google Shape;102;p13"/>
            <p:cNvSpPr/>
            <p:nvPr/>
          </p:nvSpPr>
          <p:spPr>
            <a:xfrm>
              <a:off x="983183" y="3637687"/>
              <a:ext cx="310629" cy="721926"/>
            </a:xfrm>
            <a:custGeom>
              <a:rect b="b" l="l" r="r" t="t"/>
              <a:pathLst>
                <a:path extrusionOk="0" h="22525" w="9692">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 name="Google Shape;103;p13"/>
            <p:cNvSpPr/>
            <p:nvPr/>
          </p:nvSpPr>
          <p:spPr>
            <a:xfrm>
              <a:off x="154210" y="2914863"/>
              <a:ext cx="897015" cy="1329146"/>
            </a:xfrm>
            <a:custGeom>
              <a:rect b="b" l="l" r="r" t="t"/>
              <a:pathLst>
                <a:path extrusionOk="0" h="41471" w="27988">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 name="Google Shape;104;p13"/>
            <p:cNvSpPr/>
            <p:nvPr/>
          </p:nvSpPr>
          <p:spPr>
            <a:xfrm>
              <a:off x="162254" y="4008249"/>
              <a:ext cx="1080694" cy="347166"/>
            </a:xfrm>
            <a:custGeom>
              <a:rect b="b" l="l" r="r" t="t"/>
              <a:pathLst>
                <a:path extrusionOk="0" h="10832" w="33719">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 name="Google Shape;105;p13"/>
            <p:cNvSpPr/>
            <p:nvPr/>
          </p:nvSpPr>
          <p:spPr>
            <a:xfrm>
              <a:off x="508202" y="4007832"/>
              <a:ext cx="749746" cy="341557"/>
            </a:xfrm>
            <a:custGeom>
              <a:rect b="b" l="l" r="r" t="t"/>
              <a:pathLst>
                <a:path extrusionOk="0" h="10657" w="23393">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 name="Google Shape;106;p13"/>
            <p:cNvSpPr/>
            <p:nvPr/>
          </p:nvSpPr>
          <p:spPr>
            <a:xfrm>
              <a:off x="342183" y="2936048"/>
              <a:ext cx="583727" cy="696959"/>
            </a:xfrm>
            <a:custGeom>
              <a:rect b="b" l="l" r="r" t="t"/>
              <a:pathLst>
                <a:path extrusionOk="0" h="21746" w="18213">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 name="Google Shape;107;p13"/>
            <p:cNvSpPr/>
            <p:nvPr/>
          </p:nvSpPr>
          <p:spPr>
            <a:xfrm>
              <a:off x="575123" y="3303501"/>
              <a:ext cx="26281" cy="109419"/>
            </a:xfrm>
            <a:custGeom>
              <a:rect b="b" l="l" r="r" t="t"/>
              <a:pathLst>
                <a:path extrusionOk="0" h="3414" w="82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 name="Google Shape;108;p13"/>
            <p:cNvSpPr/>
            <p:nvPr/>
          </p:nvSpPr>
          <p:spPr>
            <a:xfrm>
              <a:off x="826811" y="3303501"/>
              <a:ext cx="26281" cy="109419"/>
            </a:xfrm>
            <a:custGeom>
              <a:rect b="b" l="l" r="r" t="t"/>
              <a:pathLst>
                <a:path extrusionOk="0" h="3414" w="82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 name="Google Shape;109;p13"/>
            <p:cNvSpPr/>
            <p:nvPr/>
          </p:nvSpPr>
          <p:spPr>
            <a:xfrm>
              <a:off x="152607" y="3623777"/>
              <a:ext cx="372229" cy="739650"/>
            </a:xfrm>
            <a:custGeom>
              <a:rect b="b" l="l" r="r" t="t"/>
              <a:pathLst>
                <a:path extrusionOk="0" h="23078" w="11614">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 name="Google Shape;110;p13"/>
            <p:cNvSpPr/>
            <p:nvPr/>
          </p:nvSpPr>
          <p:spPr>
            <a:xfrm>
              <a:off x="146197" y="3630732"/>
              <a:ext cx="281175" cy="734554"/>
            </a:xfrm>
            <a:custGeom>
              <a:rect b="b" l="l" r="r" t="t"/>
              <a:pathLst>
                <a:path extrusionOk="0" h="22919" w="8773">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 name="Google Shape;111;p13"/>
            <p:cNvSpPr/>
            <p:nvPr/>
          </p:nvSpPr>
          <p:spPr>
            <a:xfrm>
              <a:off x="238309" y="3954821"/>
              <a:ext cx="26794" cy="33620"/>
            </a:xfrm>
            <a:custGeom>
              <a:rect b="b" l="l" r="r" t="t"/>
              <a:pathLst>
                <a:path extrusionOk="0" h="1049" w="836">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 name="Google Shape;112;p13"/>
            <p:cNvSpPr/>
            <p:nvPr/>
          </p:nvSpPr>
          <p:spPr>
            <a:xfrm>
              <a:off x="250071" y="3845018"/>
              <a:ext cx="50927" cy="115733"/>
            </a:xfrm>
            <a:custGeom>
              <a:rect b="b" l="l" r="r" t="t"/>
              <a:pathLst>
                <a:path extrusionOk="0" h="3611" w="1589">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 name="Google Shape;113;p13"/>
            <p:cNvSpPr/>
            <p:nvPr/>
          </p:nvSpPr>
          <p:spPr>
            <a:xfrm>
              <a:off x="198150" y="3855723"/>
              <a:ext cx="48748" cy="106630"/>
            </a:xfrm>
            <a:custGeom>
              <a:rect b="b" l="l" r="r" t="t"/>
              <a:pathLst>
                <a:path extrusionOk="0" h="3327" w="1521">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 name="Google Shape;114;p13"/>
            <p:cNvSpPr/>
            <p:nvPr/>
          </p:nvSpPr>
          <p:spPr>
            <a:xfrm>
              <a:off x="259174" y="3984275"/>
              <a:ext cx="40191" cy="179961"/>
            </a:xfrm>
            <a:custGeom>
              <a:rect b="b" l="l" r="r" t="t"/>
              <a:pathLst>
                <a:path extrusionOk="0" h="5615" w="1254">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p13"/>
            <p:cNvSpPr/>
            <p:nvPr/>
          </p:nvSpPr>
          <p:spPr>
            <a:xfrm>
              <a:off x="199753" y="3984788"/>
              <a:ext cx="46088" cy="110380"/>
            </a:xfrm>
            <a:custGeom>
              <a:rect b="b" l="l" r="r" t="t"/>
              <a:pathLst>
                <a:path extrusionOk="0" h="3444" w="1438">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116" name="Shape 116"/>
        <p:cNvGrpSpPr/>
        <p:nvPr/>
      </p:nvGrpSpPr>
      <p:grpSpPr>
        <a:xfrm>
          <a:off x="0" y="0"/>
          <a:ext cx="0" cy="0"/>
          <a:chOff x="0" y="0"/>
          <a:chExt cx="0" cy="0"/>
        </a:xfrm>
      </p:grpSpPr>
      <p:sp>
        <p:nvSpPr>
          <p:cNvPr id="117" name="Google Shape;117;p14"/>
          <p:cNvSpPr/>
          <p:nvPr/>
        </p:nvSpPr>
        <p:spPr>
          <a:xfrm flipH="1">
            <a:off x="-17" y="3873333"/>
            <a:ext cx="4130400" cy="316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3"/>
              </a:solidFill>
            </a:endParaRPr>
          </a:p>
        </p:txBody>
      </p:sp>
      <p:sp>
        <p:nvSpPr>
          <p:cNvPr id="118" name="Google Shape;118;p14"/>
          <p:cNvSpPr txBox="1"/>
          <p:nvPr>
            <p:ph idx="1" type="subTitle"/>
          </p:nvPr>
        </p:nvSpPr>
        <p:spPr>
          <a:xfrm flipH="1">
            <a:off x="2014856" y="3875245"/>
            <a:ext cx="4068000" cy="720000"/>
          </a:xfrm>
          <a:prstGeom prst="rect">
            <a:avLst/>
          </a:prstGeom>
        </p:spPr>
        <p:txBody>
          <a:bodyPr anchorCtr="0" anchor="t" bIns="45700" lIns="91425" spcFirstLastPara="1" rIns="91425" wrap="square" tIns="45700">
            <a:normAutofit/>
          </a:bodyPr>
          <a:lstStyle>
            <a:lvl1pPr lvl="0" rtl="0">
              <a:spcBef>
                <a:spcPts val="1000"/>
              </a:spcBef>
              <a:spcAft>
                <a:spcPts val="0"/>
              </a:spcAft>
              <a:buNone/>
              <a:defRPr sz="1600">
                <a:solidFill>
                  <a:srgbClr val="FFFFFF"/>
                </a:solidFill>
                <a:latin typeface="Staatliches"/>
                <a:ea typeface="Staatliches"/>
                <a:cs typeface="Staatliches"/>
                <a:sym typeface="Staatliches"/>
              </a:defRPr>
            </a:lvl1pPr>
            <a:lvl2pPr lvl="1" rtl="0">
              <a:spcBef>
                <a:spcPts val="1000"/>
              </a:spcBef>
              <a:spcAft>
                <a:spcPts val="0"/>
              </a:spcAft>
              <a:buNone/>
              <a:defRPr sz="1600">
                <a:solidFill>
                  <a:schemeClr val="accent3"/>
                </a:solidFill>
                <a:latin typeface="Staatliches"/>
                <a:ea typeface="Staatliches"/>
                <a:cs typeface="Staatliches"/>
                <a:sym typeface="Staatliches"/>
              </a:defRPr>
            </a:lvl2pPr>
            <a:lvl3pPr lvl="2" rtl="0">
              <a:spcBef>
                <a:spcPts val="1000"/>
              </a:spcBef>
              <a:spcAft>
                <a:spcPts val="0"/>
              </a:spcAft>
              <a:buNone/>
              <a:defRPr sz="1600">
                <a:solidFill>
                  <a:schemeClr val="accent3"/>
                </a:solidFill>
                <a:latin typeface="Staatliches"/>
                <a:ea typeface="Staatliches"/>
                <a:cs typeface="Staatliches"/>
                <a:sym typeface="Staatliches"/>
              </a:defRPr>
            </a:lvl3pPr>
            <a:lvl4pPr lvl="3" rtl="0">
              <a:spcBef>
                <a:spcPts val="1000"/>
              </a:spcBef>
              <a:spcAft>
                <a:spcPts val="0"/>
              </a:spcAft>
              <a:buNone/>
              <a:defRPr sz="1600">
                <a:solidFill>
                  <a:schemeClr val="accent3"/>
                </a:solidFill>
                <a:latin typeface="Staatliches"/>
                <a:ea typeface="Staatliches"/>
                <a:cs typeface="Staatliches"/>
                <a:sym typeface="Staatliches"/>
              </a:defRPr>
            </a:lvl4pPr>
            <a:lvl5pPr lvl="4" rtl="0">
              <a:spcBef>
                <a:spcPts val="1000"/>
              </a:spcBef>
              <a:spcAft>
                <a:spcPts val="0"/>
              </a:spcAft>
              <a:buNone/>
              <a:defRPr sz="1600">
                <a:solidFill>
                  <a:schemeClr val="accent3"/>
                </a:solidFill>
                <a:latin typeface="Staatliches"/>
                <a:ea typeface="Staatliches"/>
                <a:cs typeface="Staatliches"/>
                <a:sym typeface="Staatliches"/>
              </a:defRPr>
            </a:lvl5pPr>
            <a:lvl6pPr lvl="5" rtl="0">
              <a:spcBef>
                <a:spcPts val="1000"/>
              </a:spcBef>
              <a:spcAft>
                <a:spcPts val="0"/>
              </a:spcAft>
              <a:buNone/>
              <a:defRPr sz="1600">
                <a:solidFill>
                  <a:schemeClr val="accent3"/>
                </a:solidFill>
                <a:latin typeface="Staatliches"/>
                <a:ea typeface="Staatliches"/>
                <a:cs typeface="Staatliches"/>
                <a:sym typeface="Staatliches"/>
              </a:defRPr>
            </a:lvl6pPr>
            <a:lvl7pPr lvl="6" rtl="0">
              <a:spcBef>
                <a:spcPts val="1000"/>
              </a:spcBef>
              <a:spcAft>
                <a:spcPts val="0"/>
              </a:spcAft>
              <a:buNone/>
              <a:defRPr sz="1600">
                <a:solidFill>
                  <a:schemeClr val="accent3"/>
                </a:solidFill>
                <a:latin typeface="Staatliches"/>
                <a:ea typeface="Staatliches"/>
                <a:cs typeface="Staatliches"/>
                <a:sym typeface="Staatliches"/>
              </a:defRPr>
            </a:lvl7pPr>
            <a:lvl8pPr lvl="7" rtl="0">
              <a:spcBef>
                <a:spcPts val="1000"/>
              </a:spcBef>
              <a:spcAft>
                <a:spcPts val="0"/>
              </a:spcAft>
              <a:buNone/>
              <a:defRPr sz="1600">
                <a:solidFill>
                  <a:schemeClr val="accent3"/>
                </a:solidFill>
                <a:latin typeface="Staatliches"/>
                <a:ea typeface="Staatliches"/>
                <a:cs typeface="Staatliches"/>
                <a:sym typeface="Staatliches"/>
              </a:defRPr>
            </a:lvl8pPr>
            <a:lvl9pPr lvl="8" rtl="0">
              <a:spcBef>
                <a:spcPts val="1000"/>
              </a:spcBef>
              <a:spcAft>
                <a:spcPts val="0"/>
              </a:spcAft>
              <a:buNone/>
              <a:defRPr sz="1600">
                <a:solidFill>
                  <a:schemeClr val="accent3"/>
                </a:solidFill>
                <a:latin typeface="Staatliches"/>
                <a:ea typeface="Staatliches"/>
                <a:cs typeface="Staatliches"/>
                <a:sym typeface="Staatliches"/>
              </a:defRPr>
            </a:lvl9pPr>
          </a:lstStyle>
          <a:p/>
        </p:txBody>
      </p:sp>
      <p:sp>
        <p:nvSpPr>
          <p:cNvPr id="119" name="Google Shape;119;p14"/>
          <p:cNvSpPr txBox="1"/>
          <p:nvPr>
            <p:ph idx="2" type="subTitle"/>
          </p:nvPr>
        </p:nvSpPr>
        <p:spPr>
          <a:xfrm flipH="1">
            <a:off x="2014850" y="2779667"/>
            <a:ext cx="4119300" cy="771600"/>
          </a:xfrm>
          <a:prstGeom prst="rect">
            <a:avLst/>
          </a:prstGeom>
        </p:spPr>
        <p:txBody>
          <a:bodyPr anchorCtr="0" anchor="b" bIns="45700" lIns="91425" spcFirstLastPara="1" rIns="91425" wrap="square" tIns="45700">
            <a:normAutofit/>
          </a:bodyPr>
          <a:lstStyle>
            <a:lvl1pPr lvl="0" rtl="0">
              <a:lnSpc>
                <a:spcPct val="100000"/>
              </a:lnSpc>
              <a:spcBef>
                <a:spcPts val="1000"/>
              </a:spcBef>
              <a:spcAft>
                <a:spcPts val="0"/>
              </a:spcAft>
              <a:buSzPts val="1900"/>
              <a:buNone/>
              <a:defRPr sz="1900">
                <a:solidFill>
                  <a:srgbClr val="FFFFFF"/>
                </a:solidFill>
              </a:defRPr>
            </a:lvl1pPr>
            <a:lvl2pPr lvl="1" rtl="0">
              <a:lnSpc>
                <a:spcPct val="100000"/>
              </a:lnSpc>
              <a:spcBef>
                <a:spcPts val="500"/>
              </a:spcBef>
              <a:spcAft>
                <a:spcPts val="0"/>
              </a:spcAft>
              <a:buClr>
                <a:srgbClr val="5B3C43"/>
              </a:buClr>
              <a:buSzPts val="1900"/>
              <a:buNone/>
              <a:defRPr sz="1900">
                <a:solidFill>
                  <a:srgbClr val="5B3C43"/>
                </a:solidFill>
              </a:defRPr>
            </a:lvl2pPr>
            <a:lvl3pPr lvl="2" rtl="0">
              <a:lnSpc>
                <a:spcPct val="100000"/>
              </a:lnSpc>
              <a:spcBef>
                <a:spcPts val="500"/>
              </a:spcBef>
              <a:spcAft>
                <a:spcPts val="0"/>
              </a:spcAft>
              <a:buClr>
                <a:srgbClr val="5B3C43"/>
              </a:buClr>
              <a:buSzPts val="1900"/>
              <a:buNone/>
              <a:defRPr sz="1900">
                <a:solidFill>
                  <a:srgbClr val="5B3C43"/>
                </a:solidFill>
              </a:defRPr>
            </a:lvl3pPr>
            <a:lvl4pPr lvl="3" rtl="0">
              <a:lnSpc>
                <a:spcPct val="100000"/>
              </a:lnSpc>
              <a:spcBef>
                <a:spcPts val="500"/>
              </a:spcBef>
              <a:spcAft>
                <a:spcPts val="0"/>
              </a:spcAft>
              <a:buClr>
                <a:srgbClr val="5B3C43"/>
              </a:buClr>
              <a:buSzPts val="1900"/>
              <a:buNone/>
              <a:defRPr sz="1900">
                <a:solidFill>
                  <a:srgbClr val="5B3C43"/>
                </a:solidFill>
              </a:defRPr>
            </a:lvl4pPr>
            <a:lvl5pPr lvl="4" rtl="0">
              <a:lnSpc>
                <a:spcPct val="100000"/>
              </a:lnSpc>
              <a:spcBef>
                <a:spcPts val="500"/>
              </a:spcBef>
              <a:spcAft>
                <a:spcPts val="0"/>
              </a:spcAft>
              <a:buClr>
                <a:srgbClr val="5B3C43"/>
              </a:buClr>
              <a:buSzPts val="1900"/>
              <a:buNone/>
              <a:defRPr sz="1900">
                <a:solidFill>
                  <a:srgbClr val="5B3C43"/>
                </a:solidFill>
              </a:defRPr>
            </a:lvl5pPr>
            <a:lvl6pPr lvl="5" rtl="0">
              <a:lnSpc>
                <a:spcPct val="100000"/>
              </a:lnSpc>
              <a:spcBef>
                <a:spcPts val="500"/>
              </a:spcBef>
              <a:spcAft>
                <a:spcPts val="0"/>
              </a:spcAft>
              <a:buClr>
                <a:srgbClr val="5B3C43"/>
              </a:buClr>
              <a:buSzPts val="1900"/>
              <a:buNone/>
              <a:defRPr sz="1900">
                <a:solidFill>
                  <a:srgbClr val="5B3C43"/>
                </a:solidFill>
              </a:defRPr>
            </a:lvl6pPr>
            <a:lvl7pPr lvl="6" rtl="0">
              <a:lnSpc>
                <a:spcPct val="100000"/>
              </a:lnSpc>
              <a:spcBef>
                <a:spcPts val="500"/>
              </a:spcBef>
              <a:spcAft>
                <a:spcPts val="0"/>
              </a:spcAft>
              <a:buClr>
                <a:srgbClr val="5B3C43"/>
              </a:buClr>
              <a:buSzPts val="1900"/>
              <a:buNone/>
              <a:defRPr sz="1900">
                <a:solidFill>
                  <a:srgbClr val="5B3C43"/>
                </a:solidFill>
              </a:defRPr>
            </a:lvl7pPr>
            <a:lvl8pPr lvl="7" rtl="0">
              <a:lnSpc>
                <a:spcPct val="100000"/>
              </a:lnSpc>
              <a:spcBef>
                <a:spcPts val="500"/>
              </a:spcBef>
              <a:spcAft>
                <a:spcPts val="0"/>
              </a:spcAft>
              <a:buClr>
                <a:srgbClr val="5B3C43"/>
              </a:buClr>
              <a:buSzPts val="1900"/>
              <a:buNone/>
              <a:defRPr sz="1900">
                <a:solidFill>
                  <a:srgbClr val="5B3C43"/>
                </a:solidFill>
              </a:defRPr>
            </a:lvl8pPr>
            <a:lvl9pPr lvl="8" rtl="0">
              <a:lnSpc>
                <a:spcPct val="100000"/>
              </a:lnSpc>
              <a:spcBef>
                <a:spcPts val="500"/>
              </a:spcBef>
              <a:spcAft>
                <a:spcPts val="0"/>
              </a:spcAft>
              <a:buClr>
                <a:srgbClr val="5B3C43"/>
              </a:buClr>
              <a:buSzPts val="1900"/>
              <a:buNone/>
              <a:defRPr sz="1900">
                <a:solidFill>
                  <a:srgbClr val="5B3C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 name="Shape 124"/>
        <p:cNvGrpSpPr/>
        <p:nvPr/>
      </p:nvGrpSpPr>
      <p:grpSpPr>
        <a:xfrm>
          <a:off x="0" y="0"/>
          <a:ext cx="0" cy="0"/>
          <a:chOff x="0" y="0"/>
          <a:chExt cx="0" cy="0"/>
        </a:xfrm>
      </p:grpSpPr>
      <p:sp>
        <p:nvSpPr>
          <p:cNvPr id="125" name="Google Shape;125;p16"/>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26" name="Google Shape;126;p16"/>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7" name="Google Shape;127;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17"/>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0" name="Google Shape;130;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1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3" name="Google Shape;133;p18"/>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34" name="Google Shape;134;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1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7" name="Google Shape;137;p19"/>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8" name="Google Shape;138;p19"/>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9" name="Google Shape;139;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2" name="Google Shape;142;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21"/>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45" name="Google Shape;145;p21"/>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46" name="Google Shape;146;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 name="Google Shape;23;p3"/>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22"/>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49" name="Google Shape;149;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2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23"/>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53" name="Google Shape;153;p23"/>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23"/>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55" name="Google Shape;155;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24"/>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58" name="Google Shape;158;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sp>
        <p:nvSpPr>
          <p:cNvPr id="160" name="Google Shape;160;p2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61" name="Google Shape;161;p25"/>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62" name="Google Shape;162;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spTree>
      <p:nvGrpSpPr>
        <p:cNvPr id="165" name="Shape 165"/>
        <p:cNvGrpSpPr/>
        <p:nvPr/>
      </p:nvGrpSpPr>
      <p:grpSpPr>
        <a:xfrm>
          <a:off x="0" y="0"/>
          <a:ext cx="0" cy="0"/>
          <a:chOff x="0" y="0"/>
          <a:chExt cx="0" cy="0"/>
        </a:xfrm>
      </p:grpSpPr>
      <p:sp>
        <p:nvSpPr>
          <p:cNvPr id="166" name="Google Shape;166;p27"/>
          <p:cNvSpPr txBox="1"/>
          <p:nvPr>
            <p:ph idx="1" type="subTitle"/>
          </p:nvPr>
        </p:nvSpPr>
        <p:spPr>
          <a:xfrm>
            <a:off x="1141600" y="1487569"/>
            <a:ext cx="10227300" cy="45552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rgbClr val="20293B"/>
              </a:buClr>
              <a:buSzPts val="13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900"/>
              <a:buFont typeface="Arial"/>
              <a:buChar char="■"/>
              <a:defRPr sz="3700">
                <a:latin typeface="Fira Sans Condensed ExtraLight"/>
                <a:ea typeface="Fira Sans Condensed ExtraLight"/>
                <a:cs typeface="Fira Sans Condensed ExtraLight"/>
                <a:sym typeface="Fira Sans Condensed ExtraLight"/>
              </a:defRPr>
            </a:lvl9pPr>
          </a:lstStyle>
          <a:p/>
        </p:txBody>
      </p:sp>
      <p:sp>
        <p:nvSpPr>
          <p:cNvPr id="167" name="Google Shape;167;p27"/>
          <p:cNvSpPr/>
          <p:nvPr/>
        </p:nvSpPr>
        <p:spPr>
          <a:xfrm>
            <a:off x="0" y="741333"/>
            <a:ext cx="1851600" cy="316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3"/>
              </a:solidFill>
            </a:endParaRPr>
          </a:p>
        </p:txBody>
      </p:sp>
      <p:sp>
        <p:nvSpPr>
          <p:cNvPr id="168" name="Google Shape;168;p27"/>
          <p:cNvSpPr txBox="1"/>
          <p:nvPr>
            <p:ph type="ctrTitle"/>
          </p:nvPr>
        </p:nvSpPr>
        <p:spPr>
          <a:xfrm>
            <a:off x="1264800" y="480857"/>
            <a:ext cx="9686100" cy="672000"/>
          </a:xfrm>
          <a:prstGeom prst="rect">
            <a:avLst/>
          </a:prstGeom>
        </p:spPr>
        <p:txBody>
          <a:bodyPr anchorCtr="0" anchor="t" bIns="121900" lIns="121900" spcFirstLastPara="1" rIns="121900" wrap="square" tIns="121900">
            <a:noAutofit/>
          </a:bodyPr>
          <a:lstStyle>
            <a:lvl1pPr lvl="0" rtl="0">
              <a:lnSpc>
                <a:spcPct val="115000"/>
              </a:lnSpc>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3200"/>
              <a:buFont typeface="Josefin Sans"/>
              <a:buNone/>
              <a:defRPr b="1" sz="32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454">
          <p15:clr>
            <a:srgbClr val="FA7B17"/>
          </p15:clr>
        </p15:guide>
        <p15:guide id="2" pos="60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169" name="Shape 169"/>
        <p:cNvGrpSpPr/>
        <p:nvPr/>
      </p:nvGrpSpPr>
      <p:grpSpPr>
        <a:xfrm>
          <a:off x="0" y="0"/>
          <a:ext cx="0" cy="0"/>
          <a:chOff x="0" y="0"/>
          <a:chExt cx="0" cy="0"/>
        </a:xfrm>
      </p:grpSpPr>
      <p:sp>
        <p:nvSpPr>
          <p:cNvPr id="170" name="Google Shape;170;p28"/>
          <p:cNvSpPr/>
          <p:nvPr/>
        </p:nvSpPr>
        <p:spPr>
          <a:xfrm>
            <a:off x="0" y="741333"/>
            <a:ext cx="1851600" cy="31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28"/>
          <p:cNvSpPr txBox="1"/>
          <p:nvPr>
            <p:ph type="ctrTitle"/>
          </p:nvPr>
        </p:nvSpPr>
        <p:spPr>
          <a:xfrm>
            <a:off x="1253000" y="489067"/>
            <a:ext cx="5079900" cy="672000"/>
          </a:xfrm>
          <a:prstGeom prst="rect">
            <a:avLst/>
          </a:prstGeom>
        </p:spPr>
        <p:txBody>
          <a:bodyPr anchorCtr="0" anchor="t" bIns="121900" lIns="121900" spcFirstLastPara="1" rIns="121900" wrap="square" tIns="121900">
            <a:noAutofit/>
          </a:bodyPr>
          <a:lstStyle>
            <a:lvl1pPr lvl="0" rtl="0">
              <a:lnSpc>
                <a:spcPct val="115000"/>
              </a:lnSpc>
              <a:spcBef>
                <a:spcPts val="0"/>
              </a:spcBef>
              <a:spcAft>
                <a:spcPts val="0"/>
              </a:spcAft>
              <a:buSzPts val="3200"/>
              <a:buNone/>
              <a:defRPr>
                <a:solidFill>
                  <a:schemeClr val="accent5"/>
                </a:solidFill>
              </a:defRPr>
            </a:lvl1pPr>
            <a:lvl2pPr lvl="1"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3200"/>
              <a:buFont typeface="Josefin Sans"/>
              <a:buNone/>
              <a:defRPr b="1" sz="32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172" name="Shape 172"/>
        <p:cNvGrpSpPr/>
        <p:nvPr/>
      </p:nvGrpSpPr>
      <p:grpSpPr>
        <a:xfrm>
          <a:off x="0" y="0"/>
          <a:ext cx="0" cy="0"/>
          <a:chOff x="0" y="0"/>
          <a:chExt cx="0" cy="0"/>
        </a:xfrm>
      </p:grpSpPr>
      <p:sp>
        <p:nvSpPr>
          <p:cNvPr id="173" name="Google Shape;173;p29"/>
          <p:cNvSpPr/>
          <p:nvPr/>
        </p:nvSpPr>
        <p:spPr>
          <a:xfrm flipH="1">
            <a:off x="-17" y="3873333"/>
            <a:ext cx="4130400" cy="316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3"/>
              </a:solidFill>
            </a:endParaRPr>
          </a:p>
        </p:txBody>
      </p:sp>
      <p:sp>
        <p:nvSpPr>
          <p:cNvPr id="174" name="Google Shape;174;p29"/>
          <p:cNvSpPr txBox="1"/>
          <p:nvPr>
            <p:ph idx="1" type="subTitle"/>
          </p:nvPr>
        </p:nvSpPr>
        <p:spPr>
          <a:xfrm flipH="1">
            <a:off x="2014856" y="3875245"/>
            <a:ext cx="4068000" cy="7200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600">
                <a:solidFill>
                  <a:srgbClr val="FFFFFF"/>
                </a:solidFill>
                <a:latin typeface="Staatliches"/>
                <a:ea typeface="Staatliches"/>
                <a:cs typeface="Staatliches"/>
                <a:sym typeface="Staatliches"/>
              </a:defRPr>
            </a:lvl1pPr>
            <a:lvl2pPr lvl="1" rtl="0">
              <a:spcBef>
                <a:spcPts val="2100"/>
              </a:spcBef>
              <a:spcAft>
                <a:spcPts val="0"/>
              </a:spcAft>
              <a:buNone/>
              <a:defRPr sz="1600">
                <a:solidFill>
                  <a:schemeClr val="accent3"/>
                </a:solidFill>
                <a:latin typeface="Staatliches"/>
                <a:ea typeface="Staatliches"/>
                <a:cs typeface="Staatliches"/>
                <a:sym typeface="Staatliches"/>
              </a:defRPr>
            </a:lvl2pPr>
            <a:lvl3pPr lvl="2" rtl="0">
              <a:spcBef>
                <a:spcPts val="2100"/>
              </a:spcBef>
              <a:spcAft>
                <a:spcPts val="0"/>
              </a:spcAft>
              <a:buNone/>
              <a:defRPr sz="1600">
                <a:solidFill>
                  <a:schemeClr val="accent3"/>
                </a:solidFill>
                <a:latin typeface="Staatliches"/>
                <a:ea typeface="Staatliches"/>
                <a:cs typeface="Staatliches"/>
                <a:sym typeface="Staatliches"/>
              </a:defRPr>
            </a:lvl3pPr>
            <a:lvl4pPr lvl="3" rtl="0">
              <a:spcBef>
                <a:spcPts val="2100"/>
              </a:spcBef>
              <a:spcAft>
                <a:spcPts val="0"/>
              </a:spcAft>
              <a:buNone/>
              <a:defRPr sz="1600">
                <a:solidFill>
                  <a:schemeClr val="accent3"/>
                </a:solidFill>
                <a:latin typeface="Staatliches"/>
                <a:ea typeface="Staatliches"/>
                <a:cs typeface="Staatliches"/>
                <a:sym typeface="Staatliches"/>
              </a:defRPr>
            </a:lvl4pPr>
            <a:lvl5pPr lvl="4" rtl="0">
              <a:spcBef>
                <a:spcPts val="2100"/>
              </a:spcBef>
              <a:spcAft>
                <a:spcPts val="0"/>
              </a:spcAft>
              <a:buNone/>
              <a:defRPr sz="1600">
                <a:solidFill>
                  <a:schemeClr val="accent3"/>
                </a:solidFill>
                <a:latin typeface="Staatliches"/>
                <a:ea typeface="Staatliches"/>
                <a:cs typeface="Staatliches"/>
                <a:sym typeface="Staatliches"/>
              </a:defRPr>
            </a:lvl5pPr>
            <a:lvl6pPr lvl="5" rtl="0">
              <a:spcBef>
                <a:spcPts val="2100"/>
              </a:spcBef>
              <a:spcAft>
                <a:spcPts val="0"/>
              </a:spcAft>
              <a:buNone/>
              <a:defRPr sz="1600">
                <a:solidFill>
                  <a:schemeClr val="accent3"/>
                </a:solidFill>
                <a:latin typeface="Staatliches"/>
                <a:ea typeface="Staatliches"/>
                <a:cs typeface="Staatliches"/>
                <a:sym typeface="Staatliches"/>
              </a:defRPr>
            </a:lvl6pPr>
            <a:lvl7pPr lvl="6" rtl="0">
              <a:spcBef>
                <a:spcPts val="2100"/>
              </a:spcBef>
              <a:spcAft>
                <a:spcPts val="0"/>
              </a:spcAft>
              <a:buNone/>
              <a:defRPr sz="1600">
                <a:solidFill>
                  <a:schemeClr val="accent3"/>
                </a:solidFill>
                <a:latin typeface="Staatliches"/>
                <a:ea typeface="Staatliches"/>
                <a:cs typeface="Staatliches"/>
                <a:sym typeface="Staatliches"/>
              </a:defRPr>
            </a:lvl7pPr>
            <a:lvl8pPr lvl="7" rtl="0">
              <a:spcBef>
                <a:spcPts val="2100"/>
              </a:spcBef>
              <a:spcAft>
                <a:spcPts val="0"/>
              </a:spcAft>
              <a:buNone/>
              <a:defRPr sz="1600">
                <a:solidFill>
                  <a:schemeClr val="accent3"/>
                </a:solidFill>
                <a:latin typeface="Staatliches"/>
                <a:ea typeface="Staatliches"/>
                <a:cs typeface="Staatliches"/>
                <a:sym typeface="Staatliches"/>
              </a:defRPr>
            </a:lvl8pPr>
            <a:lvl9pPr lvl="8" rtl="0">
              <a:spcBef>
                <a:spcPts val="2100"/>
              </a:spcBef>
              <a:spcAft>
                <a:spcPts val="2100"/>
              </a:spcAft>
              <a:buNone/>
              <a:defRPr sz="1600">
                <a:solidFill>
                  <a:schemeClr val="accent3"/>
                </a:solidFill>
                <a:latin typeface="Staatliches"/>
                <a:ea typeface="Staatliches"/>
                <a:cs typeface="Staatliches"/>
                <a:sym typeface="Staatliches"/>
              </a:defRPr>
            </a:lvl9pPr>
          </a:lstStyle>
          <a:p/>
        </p:txBody>
      </p:sp>
      <p:sp>
        <p:nvSpPr>
          <p:cNvPr id="175" name="Google Shape;175;p29"/>
          <p:cNvSpPr txBox="1"/>
          <p:nvPr>
            <p:ph idx="2" type="subTitle"/>
          </p:nvPr>
        </p:nvSpPr>
        <p:spPr>
          <a:xfrm flipH="1">
            <a:off x="2014850" y="2779667"/>
            <a:ext cx="4119300" cy="7716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1900"/>
              <a:buNone/>
              <a:defRPr sz="1900">
                <a:solidFill>
                  <a:srgbClr val="FFFFFF"/>
                </a:solidFill>
              </a:defRPr>
            </a:lvl1pPr>
            <a:lvl2pPr lvl="1" rtl="0">
              <a:lnSpc>
                <a:spcPct val="100000"/>
              </a:lnSpc>
              <a:spcBef>
                <a:spcPts val="0"/>
              </a:spcBef>
              <a:spcAft>
                <a:spcPts val="0"/>
              </a:spcAft>
              <a:buClr>
                <a:srgbClr val="5B3C43"/>
              </a:buClr>
              <a:buSzPts val="1900"/>
              <a:buNone/>
              <a:defRPr sz="1900">
                <a:solidFill>
                  <a:srgbClr val="5B3C43"/>
                </a:solidFill>
              </a:defRPr>
            </a:lvl2pPr>
            <a:lvl3pPr lvl="2" rtl="0">
              <a:lnSpc>
                <a:spcPct val="100000"/>
              </a:lnSpc>
              <a:spcBef>
                <a:spcPts val="0"/>
              </a:spcBef>
              <a:spcAft>
                <a:spcPts val="0"/>
              </a:spcAft>
              <a:buClr>
                <a:srgbClr val="5B3C43"/>
              </a:buClr>
              <a:buSzPts val="1900"/>
              <a:buNone/>
              <a:defRPr sz="1900">
                <a:solidFill>
                  <a:srgbClr val="5B3C43"/>
                </a:solidFill>
              </a:defRPr>
            </a:lvl3pPr>
            <a:lvl4pPr lvl="3" rtl="0">
              <a:lnSpc>
                <a:spcPct val="100000"/>
              </a:lnSpc>
              <a:spcBef>
                <a:spcPts val="0"/>
              </a:spcBef>
              <a:spcAft>
                <a:spcPts val="0"/>
              </a:spcAft>
              <a:buClr>
                <a:srgbClr val="5B3C43"/>
              </a:buClr>
              <a:buSzPts val="1900"/>
              <a:buNone/>
              <a:defRPr sz="1900">
                <a:solidFill>
                  <a:srgbClr val="5B3C43"/>
                </a:solidFill>
              </a:defRPr>
            </a:lvl4pPr>
            <a:lvl5pPr lvl="4" rtl="0">
              <a:lnSpc>
                <a:spcPct val="100000"/>
              </a:lnSpc>
              <a:spcBef>
                <a:spcPts val="0"/>
              </a:spcBef>
              <a:spcAft>
                <a:spcPts val="0"/>
              </a:spcAft>
              <a:buClr>
                <a:srgbClr val="5B3C43"/>
              </a:buClr>
              <a:buSzPts val="1900"/>
              <a:buNone/>
              <a:defRPr sz="1900">
                <a:solidFill>
                  <a:srgbClr val="5B3C43"/>
                </a:solidFill>
              </a:defRPr>
            </a:lvl5pPr>
            <a:lvl6pPr lvl="5" rtl="0">
              <a:lnSpc>
                <a:spcPct val="100000"/>
              </a:lnSpc>
              <a:spcBef>
                <a:spcPts val="0"/>
              </a:spcBef>
              <a:spcAft>
                <a:spcPts val="0"/>
              </a:spcAft>
              <a:buClr>
                <a:srgbClr val="5B3C43"/>
              </a:buClr>
              <a:buSzPts val="1900"/>
              <a:buNone/>
              <a:defRPr sz="1900">
                <a:solidFill>
                  <a:srgbClr val="5B3C43"/>
                </a:solidFill>
              </a:defRPr>
            </a:lvl6pPr>
            <a:lvl7pPr lvl="6" rtl="0">
              <a:lnSpc>
                <a:spcPct val="100000"/>
              </a:lnSpc>
              <a:spcBef>
                <a:spcPts val="0"/>
              </a:spcBef>
              <a:spcAft>
                <a:spcPts val="0"/>
              </a:spcAft>
              <a:buClr>
                <a:srgbClr val="5B3C43"/>
              </a:buClr>
              <a:buSzPts val="1900"/>
              <a:buNone/>
              <a:defRPr sz="1900">
                <a:solidFill>
                  <a:srgbClr val="5B3C43"/>
                </a:solidFill>
              </a:defRPr>
            </a:lvl7pPr>
            <a:lvl8pPr lvl="7" rtl="0">
              <a:lnSpc>
                <a:spcPct val="100000"/>
              </a:lnSpc>
              <a:spcBef>
                <a:spcPts val="0"/>
              </a:spcBef>
              <a:spcAft>
                <a:spcPts val="0"/>
              </a:spcAft>
              <a:buClr>
                <a:srgbClr val="5B3C43"/>
              </a:buClr>
              <a:buSzPts val="1900"/>
              <a:buNone/>
              <a:defRPr sz="1900">
                <a:solidFill>
                  <a:srgbClr val="5B3C43"/>
                </a:solidFill>
              </a:defRPr>
            </a:lvl8pPr>
            <a:lvl9pPr lvl="8" rtl="0">
              <a:lnSpc>
                <a:spcPct val="100000"/>
              </a:lnSpc>
              <a:spcBef>
                <a:spcPts val="0"/>
              </a:spcBef>
              <a:spcAft>
                <a:spcPts val="0"/>
              </a:spcAft>
              <a:buClr>
                <a:srgbClr val="5B3C43"/>
              </a:buClr>
              <a:buSzPts val="1900"/>
              <a:buNone/>
              <a:defRPr sz="1900">
                <a:solidFill>
                  <a:srgbClr val="5B3C43"/>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5" name="Shape 185"/>
        <p:cNvGrpSpPr/>
        <p:nvPr/>
      </p:nvGrpSpPr>
      <p:grpSpPr>
        <a:xfrm>
          <a:off x="0" y="0"/>
          <a:ext cx="0" cy="0"/>
          <a:chOff x="0" y="0"/>
          <a:chExt cx="0" cy="0"/>
        </a:xfrm>
      </p:grpSpPr>
      <p:sp>
        <p:nvSpPr>
          <p:cNvPr id="186" name="Google Shape;186;p31"/>
          <p:cNvSpPr txBox="1"/>
          <p:nvPr>
            <p:ph type="ctrTitle"/>
          </p:nvPr>
        </p:nvSpPr>
        <p:spPr>
          <a:xfrm>
            <a:off x="762000" y="1524000"/>
            <a:ext cx="10668000" cy="2286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31"/>
          <p:cNvSpPr txBox="1"/>
          <p:nvPr>
            <p:ph idx="1" type="subTitle"/>
          </p:nvPr>
        </p:nvSpPr>
        <p:spPr>
          <a:xfrm>
            <a:off x="762000" y="4571999"/>
            <a:ext cx="10668000" cy="1524000"/>
          </a:xfrm>
          <a:prstGeom prst="rect">
            <a:avLst/>
          </a:prstGeom>
          <a:noFill/>
          <a:ln>
            <a:noFill/>
          </a:ln>
        </p:spPr>
        <p:txBody>
          <a:bodyPr anchorCtr="0" anchor="t" bIns="45700" lIns="91425" spcFirstLastPara="1" rIns="91425" wrap="square" tIns="45700">
            <a:normAutofit/>
          </a:bodyPr>
          <a:lstStyle>
            <a:lvl1pPr lvl="0" algn="ctr">
              <a:lnSpc>
                <a:spcPct val="125000"/>
              </a:lnSpc>
              <a:spcBef>
                <a:spcPts val="1000"/>
              </a:spcBef>
              <a:spcAft>
                <a:spcPts val="0"/>
              </a:spcAft>
              <a:buClr>
                <a:schemeClr val="lt1"/>
              </a:buClr>
              <a:buSzPts val="2400"/>
              <a:buNone/>
              <a:defRPr sz="2400"/>
            </a:lvl1pPr>
            <a:lvl2pPr lvl="1" algn="ctr">
              <a:lnSpc>
                <a:spcPct val="125000"/>
              </a:lnSpc>
              <a:spcBef>
                <a:spcPts val="500"/>
              </a:spcBef>
              <a:spcAft>
                <a:spcPts val="0"/>
              </a:spcAft>
              <a:buClr>
                <a:schemeClr val="lt1"/>
              </a:buClr>
              <a:buSzPts val="2000"/>
              <a:buNone/>
              <a:defRPr sz="2000"/>
            </a:lvl2pPr>
            <a:lvl3pPr lvl="2" algn="ctr">
              <a:lnSpc>
                <a:spcPct val="125000"/>
              </a:lnSpc>
              <a:spcBef>
                <a:spcPts val="500"/>
              </a:spcBef>
              <a:spcAft>
                <a:spcPts val="0"/>
              </a:spcAft>
              <a:buClr>
                <a:schemeClr val="lt1"/>
              </a:buClr>
              <a:buSzPts val="1800"/>
              <a:buNone/>
              <a:defRPr sz="1800"/>
            </a:lvl3pPr>
            <a:lvl4pPr lvl="3" algn="ctr">
              <a:lnSpc>
                <a:spcPct val="125000"/>
              </a:lnSpc>
              <a:spcBef>
                <a:spcPts val="500"/>
              </a:spcBef>
              <a:spcAft>
                <a:spcPts val="0"/>
              </a:spcAft>
              <a:buClr>
                <a:schemeClr val="lt1"/>
              </a:buClr>
              <a:buSzPts val="1600"/>
              <a:buNone/>
              <a:defRPr sz="1600"/>
            </a:lvl4pPr>
            <a:lvl5pPr lvl="4" algn="ctr">
              <a:lnSpc>
                <a:spcPct val="125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8" name="Google Shape;188;p31"/>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1"/>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1"/>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 name="Shape 191"/>
        <p:cNvGrpSpPr/>
        <p:nvPr/>
      </p:nvGrpSpPr>
      <p:grpSpPr>
        <a:xfrm>
          <a:off x="0" y="0"/>
          <a:ext cx="0" cy="0"/>
          <a:chOff x="0" y="0"/>
          <a:chExt cx="0" cy="0"/>
        </a:xfrm>
      </p:grpSpPr>
      <p:sp>
        <p:nvSpPr>
          <p:cNvPr id="192" name="Google Shape;192;p32"/>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2"/>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4" name="Google Shape;194;p32"/>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2"/>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2"/>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762000" y="1524000"/>
            <a:ext cx="10668000" cy="30384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762000" y="4589463"/>
            <a:ext cx="10668000" cy="1506537"/>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sz="2400">
                <a:solidFill>
                  <a:schemeClr val="lt1"/>
                </a:solidFill>
              </a:defRPr>
            </a:lvl1pPr>
            <a:lvl2pPr indent="-228600" lvl="1" marL="914400" algn="l">
              <a:lnSpc>
                <a:spcPct val="125000"/>
              </a:lnSpc>
              <a:spcBef>
                <a:spcPts val="500"/>
              </a:spcBef>
              <a:spcAft>
                <a:spcPts val="0"/>
              </a:spcAft>
              <a:buClr>
                <a:schemeClr val="lt1"/>
              </a:buClr>
              <a:buSzPts val="2000"/>
              <a:buNone/>
              <a:defRPr sz="2000">
                <a:solidFill>
                  <a:schemeClr val="lt1"/>
                </a:solidFill>
              </a:defRPr>
            </a:lvl2pPr>
            <a:lvl3pPr indent="-228600" lvl="2" marL="1371600" algn="l">
              <a:lnSpc>
                <a:spcPct val="125000"/>
              </a:lnSpc>
              <a:spcBef>
                <a:spcPts val="500"/>
              </a:spcBef>
              <a:spcAft>
                <a:spcPts val="0"/>
              </a:spcAft>
              <a:buClr>
                <a:schemeClr val="lt1"/>
              </a:buClr>
              <a:buSzPts val="1800"/>
              <a:buNone/>
              <a:defRPr sz="1800">
                <a:solidFill>
                  <a:schemeClr val="lt1"/>
                </a:solidFill>
              </a:defRPr>
            </a:lvl3pPr>
            <a:lvl4pPr indent="-228600" lvl="3" marL="1828800" algn="l">
              <a:lnSpc>
                <a:spcPct val="125000"/>
              </a:lnSpc>
              <a:spcBef>
                <a:spcPts val="500"/>
              </a:spcBef>
              <a:spcAft>
                <a:spcPts val="0"/>
              </a:spcAft>
              <a:buClr>
                <a:schemeClr val="lt1"/>
              </a:buClr>
              <a:buSzPts val="1600"/>
              <a:buNone/>
              <a:defRPr sz="1600">
                <a:solidFill>
                  <a:schemeClr val="lt1"/>
                </a:solidFill>
              </a:defRPr>
            </a:lvl4pPr>
            <a:lvl5pPr indent="-228600" lvl="4" marL="2286000" algn="l">
              <a:lnSpc>
                <a:spcPct val="125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4"/>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7" name="Shape 197"/>
        <p:cNvGrpSpPr/>
        <p:nvPr/>
      </p:nvGrpSpPr>
      <p:grpSpPr>
        <a:xfrm>
          <a:off x="0" y="0"/>
          <a:ext cx="0" cy="0"/>
          <a:chOff x="0" y="0"/>
          <a:chExt cx="0" cy="0"/>
        </a:xfrm>
      </p:grpSpPr>
      <p:sp>
        <p:nvSpPr>
          <p:cNvPr id="198" name="Google Shape;198;p33"/>
          <p:cNvSpPr txBox="1"/>
          <p:nvPr>
            <p:ph type="title"/>
          </p:nvPr>
        </p:nvSpPr>
        <p:spPr>
          <a:xfrm>
            <a:off x="762000" y="1524000"/>
            <a:ext cx="10668000" cy="30384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3"/>
          <p:cNvSpPr txBox="1"/>
          <p:nvPr>
            <p:ph idx="1" type="body"/>
          </p:nvPr>
        </p:nvSpPr>
        <p:spPr>
          <a:xfrm>
            <a:off x="762000" y="4589463"/>
            <a:ext cx="10668000" cy="1506537"/>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sz="2400">
                <a:solidFill>
                  <a:schemeClr val="lt1"/>
                </a:solidFill>
              </a:defRPr>
            </a:lvl1pPr>
            <a:lvl2pPr indent="-228600" lvl="1" marL="914400" algn="l">
              <a:lnSpc>
                <a:spcPct val="125000"/>
              </a:lnSpc>
              <a:spcBef>
                <a:spcPts val="500"/>
              </a:spcBef>
              <a:spcAft>
                <a:spcPts val="0"/>
              </a:spcAft>
              <a:buClr>
                <a:schemeClr val="lt1"/>
              </a:buClr>
              <a:buSzPts val="2000"/>
              <a:buNone/>
              <a:defRPr sz="2000">
                <a:solidFill>
                  <a:schemeClr val="lt1"/>
                </a:solidFill>
              </a:defRPr>
            </a:lvl2pPr>
            <a:lvl3pPr indent="-228600" lvl="2" marL="1371600" algn="l">
              <a:lnSpc>
                <a:spcPct val="125000"/>
              </a:lnSpc>
              <a:spcBef>
                <a:spcPts val="500"/>
              </a:spcBef>
              <a:spcAft>
                <a:spcPts val="0"/>
              </a:spcAft>
              <a:buClr>
                <a:schemeClr val="lt1"/>
              </a:buClr>
              <a:buSzPts val="1800"/>
              <a:buNone/>
              <a:defRPr sz="1800">
                <a:solidFill>
                  <a:schemeClr val="lt1"/>
                </a:solidFill>
              </a:defRPr>
            </a:lvl3pPr>
            <a:lvl4pPr indent="-228600" lvl="3" marL="1828800" algn="l">
              <a:lnSpc>
                <a:spcPct val="125000"/>
              </a:lnSpc>
              <a:spcBef>
                <a:spcPts val="500"/>
              </a:spcBef>
              <a:spcAft>
                <a:spcPts val="0"/>
              </a:spcAft>
              <a:buClr>
                <a:schemeClr val="lt1"/>
              </a:buClr>
              <a:buSzPts val="1600"/>
              <a:buNone/>
              <a:defRPr sz="1600">
                <a:solidFill>
                  <a:schemeClr val="lt1"/>
                </a:solidFill>
              </a:defRPr>
            </a:lvl4pPr>
            <a:lvl5pPr indent="-228600" lvl="4" marL="2286000" algn="l">
              <a:lnSpc>
                <a:spcPct val="125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00" name="Google Shape;200;p33"/>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3"/>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3"/>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3" name="Shape 203"/>
        <p:cNvGrpSpPr/>
        <p:nvPr/>
      </p:nvGrpSpPr>
      <p:grpSpPr>
        <a:xfrm>
          <a:off x="0" y="0"/>
          <a:ext cx="0" cy="0"/>
          <a:chOff x="0" y="0"/>
          <a:chExt cx="0" cy="0"/>
        </a:xfrm>
      </p:grpSpPr>
      <p:sp>
        <p:nvSpPr>
          <p:cNvPr id="204" name="Google Shape;204;p34"/>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34"/>
          <p:cNvSpPr txBox="1"/>
          <p:nvPr>
            <p:ph idx="1" type="body"/>
          </p:nvPr>
        </p:nvSpPr>
        <p:spPr>
          <a:xfrm>
            <a:off x="762000" y="2285999"/>
            <a:ext cx="5151119"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6" name="Google Shape;206;p34"/>
          <p:cNvSpPr txBox="1"/>
          <p:nvPr>
            <p:ph idx="2" type="body"/>
          </p:nvPr>
        </p:nvSpPr>
        <p:spPr>
          <a:xfrm>
            <a:off x="6278879" y="2285999"/>
            <a:ext cx="5151121"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7" name="Google Shape;207;p34"/>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4"/>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4"/>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10" name="Shape 210"/>
        <p:cNvGrpSpPr/>
        <p:nvPr/>
      </p:nvGrpSpPr>
      <p:grpSpPr>
        <a:xfrm>
          <a:off x="0" y="0"/>
          <a:ext cx="0" cy="0"/>
          <a:chOff x="0" y="0"/>
          <a:chExt cx="0" cy="0"/>
        </a:xfrm>
      </p:grpSpPr>
      <p:sp>
        <p:nvSpPr>
          <p:cNvPr id="211" name="Google Shape;211;p35"/>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5"/>
          <p:cNvSpPr txBox="1"/>
          <p:nvPr>
            <p:ph idx="1" type="body"/>
          </p:nvPr>
        </p:nvSpPr>
        <p:spPr>
          <a:xfrm>
            <a:off x="762000" y="2285999"/>
            <a:ext cx="5151119"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3" name="Google Shape;213;p35"/>
          <p:cNvSpPr txBox="1"/>
          <p:nvPr>
            <p:ph idx="2" type="body"/>
          </p:nvPr>
        </p:nvSpPr>
        <p:spPr>
          <a:xfrm>
            <a:off x="762000" y="3048000"/>
            <a:ext cx="5151119"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4" name="Google Shape;214;p35"/>
          <p:cNvSpPr txBox="1"/>
          <p:nvPr>
            <p:ph idx="3" type="body"/>
          </p:nvPr>
        </p:nvSpPr>
        <p:spPr>
          <a:xfrm>
            <a:off x="6278878" y="2286000"/>
            <a:ext cx="5151122"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5" name="Google Shape;215;p35"/>
          <p:cNvSpPr txBox="1"/>
          <p:nvPr>
            <p:ph idx="4" type="body"/>
          </p:nvPr>
        </p:nvSpPr>
        <p:spPr>
          <a:xfrm>
            <a:off x="6278878" y="3048000"/>
            <a:ext cx="5151122"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6" name="Google Shape;216;p35"/>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5"/>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5"/>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36"/>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6"/>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6"/>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6"/>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
        <p:nvSpPr>
          <p:cNvPr id="225" name="Google Shape;225;p37"/>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7"/>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7"/>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8" name="Shape 228"/>
        <p:cNvGrpSpPr/>
        <p:nvPr/>
      </p:nvGrpSpPr>
      <p:grpSpPr>
        <a:xfrm>
          <a:off x="0" y="0"/>
          <a:ext cx="0" cy="0"/>
          <a:chOff x="0" y="0"/>
          <a:chExt cx="0" cy="0"/>
        </a:xfrm>
      </p:grpSpPr>
      <p:sp>
        <p:nvSpPr>
          <p:cNvPr id="229" name="Google Shape;229;p38"/>
          <p:cNvSpPr txBox="1"/>
          <p:nvPr>
            <p:ph type="title"/>
          </p:nvPr>
        </p:nvSpPr>
        <p:spPr>
          <a:xfrm>
            <a:off x="762000" y="761998"/>
            <a:ext cx="3810000" cy="152400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8"/>
          <p:cNvSpPr txBox="1"/>
          <p:nvPr>
            <p:ph idx="1" type="body"/>
          </p:nvPr>
        </p:nvSpPr>
        <p:spPr>
          <a:xfrm>
            <a:off x="5334000" y="762001"/>
            <a:ext cx="6096000" cy="5334000"/>
          </a:xfrm>
          <a:prstGeom prst="rect">
            <a:avLst/>
          </a:prstGeom>
          <a:noFill/>
          <a:ln>
            <a:noFill/>
          </a:ln>
        </p:spPr>
        <p:txBody>
          <a:bodyPr anchorCtr="0" anchor="t" bIns="45700" lIns="91425" spcFirstLastPara="1" rIns="91425" wrap="square" tIns="45700">
            <a:normAutofit/>
          </a:bodyPr>
          <a:lstStyle>
            <a:lvl1pPr indent="-431800" lvl="0" marL="457200" algn="l">
              <a:lnSpc>
                <a:spcPct val="125000"/>
              </a:lnSpc>
              <a:spcBef>
                <a:spcPts val="1000"/>
              </a:spcBef>
              <a:spcAft>
                <a:spcPts val="0"/>
              </a:spcAft>
              <a:buClr>
                <a:schemeClr val="lt1"/>
              </a:buClr>
              <a:buSzPts val="3200"/>
              <a:buChar char="•"/>
              <a:defRPr sz="3200"/>
            </a:lvl1pPr>
            <a:lvl2pPr indent="-406400" lvl="1" marL="914400" algn="l">
              <a:lnSpc>
                <a:spcPct val="125000"/>
              </a:lnSpc>
              <a:spcBef>
                <a:spcPts val="500"/>
              </a:spcBef>
              <a:spcAft>
                <a:spcPts val="0"/>
              </a:spcAft>
              <a:buClr>
                <a:schemeClr val="lt1"/>
              </a:buClr>
              <a:buSzPts val="2800"/>
              <a:buChar char="•"/>
              <a:defRPr sz="2800"/>
            </a:lvl2pPr>
            <a:lvl3pPr indent="-381000" lvl="2" marL="1371600" algn="l">
              <a:lnSpc>
                <a:spcPct val="125000"/>
              </a:lnSpc>
              <a:spcBef>
                <a:spcPts val="500"/>
              </a:spcBef>
              <a:spcAft>
                <a:spcPts val="0"/>
              </a:spcAft>
              <a:buClr>
                <a:schemeClr val="lt1"/>
              </a:buClr>
              <a:buSzPts val="2400"/>
              <a:buChar char="•"/>
              <a:defRPr sz="2400"/>
            </a:lvl3pPr>
            <a:lvl4pPr indent="-355600" lvl="3" marL="1828800" algn="l">
              <a:lnSpc>
                <a:spcPct val="125000"/>
              </a:lnSpc>
              <a:spcBef>
                <a:spcPts val="500"/>
              </a:spcBef>
              <a:spcAft>
                <a:spcPts val="0"/>
              </a:spcAft>
              <a:buClr>
                <a:schemeClr val="lt1"/>
              </a:buClr>
              <a:buSzPts val="2000"/>
              <a:buChar char="•"/>
              <a:defRPr sz="2000"/>
            </a:lvl4pPr>
            <a:lvl5pPr indent="-355600" lvl="4" marL="2286000" algn="l">
              <a:lnSpc>
                <a:spcPct val="125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31" name="Google Shape;231;p38"/>
          <p:cNvSpPr txBox="1"/>
          <p:nvPr>
            <p:ph idx="2" type="body"/>
          </p:nvPr>
        </p:nvSpPr>
        <p:spPr>
          <a:xfrm>
            <a:off x="762000" y="2286000"/>
            <a:ext cx="38100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32" name="Google Shape;232;p38"/>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8"/>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8"/>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5" name="Shape 235"/>
        <p:cNvGrpSpPr/>
        <p:nvPr/>
      </p:nvGrpSpPr>
      <p:grpSpPr>
        <a:xfrm>
          <a:off x="0" y="0"/>
          <a:ext cx="0" cy="0"/>
          <a:chOff x="0" y="0"/>
          <a:chExt cx="0" cy="0"/>
        </a:xfrm>
      </p:grpSpPr>
      <p:sp>
        <p:nvSpPr>
          <p:cNvPr id="236" name="Google Shape;236;p39"/>
          <p:cNvSpPr txBox="1"/>
          <p:nvPr>
            <p:ph type="title"/>
          </p:nvPr>
        </p:nvSpPr>
        <p:spPr>
          <a:xfrm>
            <a:off x="762001" y="762000"/>
            <a:ext cx="3809999"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9"/>
          <p:cNvSpPr/>
          <p:nvPr>
            <p:ph idx="2" type="pic"/>
          </p:nvPr>
        </p:nvSpPr>
        <p:spPr>
          <a:xfrm>
            <a:off x="5334000" y="762001"/>
            <a:ext cx="6021388" cy="5334000"/>
          </a:xfrm>
          <a:prstGeom prst="rect">
            <a:avLst/>
          </a:prstGeom>
          <a:noFill/>
          <a:ln>
            <a:noFill/>
          </a:ln>
        </p:spPr>
        <p:txBody>
          <a:bodyPr anchorCtr="0" anchor="t" bIns="45700" lIns="91425" spcFirstLastPara="1" rIns="91425" wrap="square" tIns="45700">
            <a:noAutofit/>
          </a:bodyPr>
          <a:lstStyle>
            <a:lvl1pPr lvl="0" marR="0" rtl="0" algn="l">
              <a:lnSpc>
                <a:spcPct val="125000"/>
              </a:lnSpc>
              <a:spcBef>
                <a:spcPts val="1000"/>
              </a:spcBef>
              <a:spcAft>
                <a:spcPts val="0"/>
              </a:spcAft>
              <a:buClr>
                <a:schemeClr val="lt1"/>
              </a:buClr>
              <a:buSzPts val="3200"/>
              <a:buFont typeface="Arial"/>
              <a:buNone/>
              <a:defRPr b="0" i="0" sz="3200" u="none" cap="none" strike="noStrike">
                <a:solidFill>
                  <a:schemeClr val="lt1"/>
                </a:solidFill>
                <a:latin typeface="Avenir"/>
                <a:ea typeface="Avenir"/>
                <a:cs typeface="Avenir"/>
                <a:sym typeface="Avenir"/>
              </a:defRPr>
            </a:lvl1pPr>
            <a:lvl2pPr lvl="1" marR="0" rtl="0" algn="l">
              <a:lnSpc>
                <a:spcPct val="125000"/>
              </a:lnSpc>
              <a:spcBef>
                <a:spcPts val="500"/>
              </a:spcBef>
              <a:spcAft>
                <a:spcPts val="0"/>
              </a:spcAft>
              <a:buClr>
                <a:schemeClr val="lt1"/>
              </a:buClr>
              <a:buSzPts val="2800"/>
              <a:buFont typeface="Arial"/>
              <a:buNone/>
              <a:defRPr b="0" i="0" sz="2800" u="none" cap="none" strike="noStrike">
                <a:solidFill>
                  <a:schemeClr val="lt1"/>
                </a:solidFill>
                <a:latin typeface="Avenir"/>
                <a:ea typeface="Avenir"/>
                <a:cs typeface="Avenir"/>
                <a:sym typeface="Avenir"/>
              </a:defRPr>
            </a:lvl2pPr>
            <a:lvl3pPr lvl="2" marR="0" rtl="0" algn="l">
              <a:lnSpc>
                <a:spcPct val="125000"/>
              </a:lnSpc>
              <a:spcBef>
                <a:spcPts val="500"/>
              </a:spcBef>
              <a:spcAft>
                <a:spcPts val="0"/>
              </a:spcAft>
              <a:buClr>
                <a:schemeClr val="lt1"/>
              </a:buClr>
              <a:buSzPts val="2400"/>
              <a:buFont typeface="Arial"/>
              <a:buNone/>
              <a:defRPr b="0" i="0" sz="2400" u="none" cap="none" strike="noStrike">
                <a:solidFill>
                  <a:schemeClr val="lt1"/>
                </a:solidFill>
                <a:latin typeface="Avenir"/>
                <a:ea typeface="Avenir"/>
                <a:cs typeface="Avenir"/>
                <a:sym typeface="Avenir"/>
              </a:defRPr>
            </a:lvl3pPr>
            <a:lvl4pPr lvl="3" marR="0" rtl="0" algn="l">
              <a:lnSpc>
                <a:spcPct val="125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4pPr>
            <a:lvl5pPr lvl="4" marR="0" rtl="0" algn="l">
              <a:lnSpc>
                <a:spcPct val="125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9pPr>
          </a:lstStyle>
          <a:p/>
        </p:txBody>
      </p:sp>
      <p:sp>
        <p:nvSpPr>
          <p:cNvPr id="238" name="Google Shape;238;p39"/>
          <p:cNvSpPr txBox="1"/>
          <p:nvPr>
            <p:ph idx="1" type="body"/>
          </p:nvPr>
        </p:nvSpPr>
        <p:spPr>
          <a:xfrm>
            <a:off x="762001" y="2286000"/>
            <a:ext cx="3809999" cy="38100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39" name="Google Shape;239;p39"/>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9"/>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9"/>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2" name="Shape 242"/>
        <p:cNvGrpSpPr/>
        <p:nvPr/>
      </p:nvGrpSpPr>
      <p:grpSpPr>
        <a:xfrm>
          <a:off x="0" y="0"/>
          <a:ext cx="0" cy="0"/>
          <a:chOff x="0" y="0"/>
          <a:chExt cx="0" cy="0"/>
        </a:xfrm>
      </p:grpSpPr>
      <p:sp>
        <p:nvSpPr>
          <p:cNvPr id="243" name="Google Shape;243;p40"/>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0"/>
          <p:cNvSpPr txBox="1"/>
          <p:nvPr>
            <p:ph idx="1" type="body"/>
          </p:nvPr>
        </p:nvSpPr>
        <p:spPr>
          <a:xfrm rot="5400000">
            <a:off x="4186958" y="-1138958"/>
            <a:ext cx="3818083"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5" name="Google Shape;245;p40"/>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0"/>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0"/>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8" name="Shape 248"/>
        <p:cNvGrpSpPr/>
        <p:nvPr/>
      </p:nvGrpSpPr>
      <p:grpSpPr>
        <a:xfrm>
          <a:off x="0" y="0"/>
          <a:ext cx="0" cy="0"/>
          <a:chOff x="0" y="0"/>
          <a:chExt cx="0" cy="0"/>
        </a:xfrm>
      </p:grpSpPr>
      <p:sp>
        <p:nvSpPr>
          <p:cNvPr id="249" name="Google Shape;249;p41"/>
          <p:cNvSpPr txBox="1"/>
          <p:nvPr>
            <p:ph type="title"/>
          </p:nvPr>
        </p:nvSpPr>
        <p:spPr>
          <a:xfrm rot="5400000">
            <a:off x="7619997" y="2286000"/>
            <a:ext cx="5334001" cy="2286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41"/>
          <p:cNvSpPr txBox="1"/>
          <p:nvPr>
            <p:ph idx="1" type="body"/>
          </p:nvPr>
        </p:nvSpPr>
        <p:spPr>
          <a:xfrm rot="5400000">
            <a:off x="1905000" y="-381000"/>
            <a:ext cx="5334001" cy="7619999"/>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1" name="Google Shape;251;p41"/>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41"/>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41"/>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762000" y="2285999"/>
            <a:ext cx="5151119"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5"/>
          <p:cNvSpPr txBox="1"/>
          <p:nvPr>
            <p:ph idx="2" type="body"/>
          </p:nvPr>
        </p:nvSpPr>
        <p:spPr>
          <a:xfrm>
            <a:off x="6278879" y="2285999"/>
            <a:ext cx="5151121"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9" name="Shape 39"/>
        <p:cNvGrpSpPr/>
        <p:nvPr/>
      </p:nvGrpSpPr>
      <p:grpSpPr>
        <a:xfrm>
          <a:off x="0" y="0"/>
          <a:ext cx="0" cy="0"/>
          <a:chOff x="0" y="0"/>
          <a:chExt cx="0" cy="0"/>
        </a:xfrm>
      </p:grpSpPr>
      <p:sp>
        <p:nvSpPr>
          <p:cNvPr id="40" name="Google Shape;40;p6"/>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762000" y="2285999"/>
            <a:ext cx="5151119"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2" type="body"/>
          </p:nvPr>
        </p:nvSpPr>
        <p:spPr>
          <a:xfrm>
            <a:off x="762000" y="3048000"/>
            <a:ext cx="5151119"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3" type="body"/>
          </p:nvPr>
        </p:nvSpPr>
        <p:spPr>
          <a:xfrm>
            <a:off x="6278878" y="2286000"/>
            <a:ext cx="5151122"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6"/>
          <p:cNvSpPr txBox="1"/>
          <p:nvPr>
            <p:ph idx="4" type="body"/>
          </p:nvPr>
        </p:nvSpPr>
        <p:spPr>
          <a:xfrm>
            <a:off x="6278878" y="3048000"/>
            <a:ext cx="5151122"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762000" y="761998"/>
            <a:ext cx="3810000" cy="152400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5334000" y="762001"/>
            <a:ext cx="6096000" cy="5334000"/>
          </a:xfrm>
          <a:prstGeom prst="rect">
            <a:avLst/>
          </a:prstGeom>
          <a:noFill/>
          <a:ln>
            <a:noFill/>
          </a:ln>
        </p:spPr>
        <p:txBody>
          <a:bodyPr anchorCtr="0" anchor="t" bIns="45700" lIns="91425" spcFirstLastPara="1" rIns="91425" wrap="square" tIns="45700">
            <a:normAutofit/>
          </a:bodyPr>
          <a:lstStyle>
            <a:lvl1pPr indent="-431800" lvl="0" marL="457200" algn="l">
              <a:lnSpc>
                <a:spcPct val="125000"/>
              </a:lnSpc>
              <a:spcBef>
                <a:spcPts val="1000"/>
              </a:spcBef>
              <a:spcAft>
                <a:spcPts val="0"/>
              </a:spcAft>
              <a:buClr>
                <a:schemeClr val="lt1"/>
              </a:buClr>
              <a:buSzPts val="3200"/>
              <a:buChar char="•"/>
              <a:defRPr sz="3200"/>
            </a:lvl1pPr>
            <a:lvl2pPr indent="-406400" lvl="1" marL="914400" algn="l">
              <a:lnSpc>
                <a:spcPct val="125000"/>
              </a:lnSpc>
              <a:spcBef>
                <a:spcPts val="500"/>
              </a:spcBef>
              <a:spcAft>
                <a:spcPts val="0"/>
              </a:spcAft>
              <a:buClr>
                <a:schemeClr val="lt1"/>
              </a:buClr>
              <a:buSzPts val="2800"/>
              <a:buChar char="•"/>
              <a:defRPr sz="2800"/>
            </a:lvl2pPr>
            <a:lvl3pPr indent="-381000" lvl="2" marL="1371600" algn="l">
              <a:lnSpc>
                <a:spcPct val="125000"/>
              </a:lnSpc>
              <a:spcBef>
                <a:spcPts val="500"/>
              </a:spcBef>
              <a:spcAft>
                <a:spcPts val="0"/>
              </a:spcAft>
              <a:buClr>
                <a:schemeClr val="lt1"/>
              </a:buClr>
              <a:buSzPts val="2400"/>
              <a:buChar char="•"/>
              <a:defRPr sz="2400"/>
            </a:lvl3pPr>
            <a:lvl4pPr indent="-355600" lvl="3" marL="1828800" algn="l">
              <a:lnSpc>
                <a:spcPct val="125000"/>
              </a:lnSpc>
              <a:spcBef>
                <a:spcPts val="500"/>
              </a:spcBef>
              <a:spcAft>
                <a:spcPts val="0"/>
              </a:spcAft>
              <a:buClr>
                <a:schemeClr val="lt1"/>
              </a:buClr>
              <a:buSzPts val="2000"/>
              <a:buChar char="•"/>
              <a:defRPr sz="2000"/>
            </a:lvl4pPr>
            <a:lvl5pPr indent="-355600" lvl="4" marL="2286000" algn="l">
              <a:lnSpc>
                <a:spcPct val="125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0" name="Google Shape;60;p9"/>
          <p:cNvSpPr txBox="1"/>
          <p:nvPr>
            <p:ph idx="2" type="body"/>
          </p:nvPr>
        </p:nvSpPr>
        <p:spPr>
          <a:xfrm>
            <a:off x="762000" y="2286000"/>
            <a:ext cx="38100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9"/>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762001" y="762000"/>
            <a:ext cx="3809999"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5334000" y="762001"/>
            <a:ext cx="6021388" cy="5334000"/>
          </a:xfrm>
          <a:prstGeom prst="rect">
            <a:avLst/>
          </a:prstGeom>
          <a:noFill/>
          <a:ln>
            <a:noFill/>
          </a:ln>
        </p:spPr>
        <p:txBody>
          <a:bodyPr anchorCtr="0" anchor="t" bIns="45700" lIns="91425" spcFirstLastPara="1" rIns="91425" wrap="square" tIns="45700">
            <a:noAutofit/>
          </a:bodyPr>
          <a:lstStyle>
            <a:lvl1pPr lvl="0" marR="0" rtl="0" algn="l">
              <a:lnSpc>
                <a:spcPct val="125000"/>
              </a:lnSpc>
              <a:spcBef>
                <a:spcPts val="1000"/>
              </a:spcBef>
              <a:spcAft>
                <a:spcPts val="0"/>
              </a:spcAft>
              <a:buClr>
                <a:schemeClr val="lt1"/>
              </a:buClr>
              <a:buSzPts val="3200"/>
              <a:buFont typeface="Arial"/>
              <a:buNone/>
              <a:defRPr b="0" i="0" sz="3200" u="none" cap="none" strike="noStrike">
                <a:solidFill>
                  <a:schemeClr val="lt1"/>
                </a:solidFill>
                <a:latin typeface="Avenir"/>
                <a:ea typeface="Avenir"/>
                <a:cs typeface="Avenir"/>
                <a:sym typeface="Avenir"/>
              </a:defRPr>
            </a:lvl1pPr>
            <a:lvl2pPr lvl="1" marR="0" rtl="0" algn="l">
              <a:lnSpc>
                <a:spcPct val="125000"/>
              </a:lnSpc>
              <a:spcBef>
                <a:spcPts val="500"/>
              </a:spcBef>
              <a:spcAft>
                <a:spcPts val="0"/>
              </a:spcAft>
              <a:buClr>
                <a:schemeClr val="lt1"/>
              </a:buClr>
              <a:buSzPts val="2800"/>
              <a:buFont typeface="Arial"/>
              <a:buNone/>
              <a:defRPr b="0" i="0" sz="2800" u="none" cap="none" strike="noStrike">
                <a:solidFill>
                  <a:schemeClr val="lt1"/>
                </a:solidFill>
                <a:latin typeface="Avenir"/>
                <a:ea typeface="Avenir"/>
                <a:cs typeface="Avenir"/>
                <a:sym typeface="Avenir"/>
              </a:defRPr>
            </a:lvl2pPr>
            <a:lvl3pPr lvl="2" marR="0" rtl="0" algn="l">
              <a:lnSpc>
                <a:spcPct val="125000"/>
              </a:lnSpc>
              <a:spcBef>
                <a:spcPts val="500"/>
              </a:spcBef>
              <a:spcAft>
                <a:spcPts val="0"/>
              </a:spcAft>
              <a:buClr>
                <a:schemeClr val="lt1"/>
              </a:buClr>
              <a:buSzPts val="2400"/>
              <a:buFont typeface="Arial"/>
              <a:buNone/>
              <a:defRPr b="0" i="0" sz="2400" u="none" cap="none" strike="noStrike">
                <a:solidFill>
                  <a:schemeClr val="lt1"/>
                </a:solidFill>
                <a:latin typeface="Avenir"/>
                <a:ea typeface="Avenir"/>
                <a:cs typeface="Avenir"/>
                <a:sym typeface="Avenir"/>
              </a:defRPr>
            </a:lvl3pPr>
            <a:lvl4pPr lvl="3" marR="0" rtl="0" algn="l">
              <a:lnSpc>
                <a:spcPct val="125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4pPr>
            <a:lvl5pPr lvl="4" marR="0" rtl="0" algn="l">
              <a:lnSpc>
                <a:spcPct val="125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venir"/>
                <a:ea typeface="Avenir"/>
                <a:cs typeface="Avenir"/>
                <a:sym typeface="Avenir"/>
              </a:defRPr>
            </a:lvl9pPr>
          </a:lstStyle>
          <a:p/>
        </p:txBody>
      </p:sp>
      <p:sp>
        <p:nvSpPr>
          <p:cNvPr id="67" name="Google Shape;67;p10"/>
          <p:cNvSpPr txBox="1"/>
          <p:nvPr>
            <p:ph idx="1" type="body"/>
          </p:nvPr>
        </p:nvSpPr>
        <p:spPr>
          <a:xfrm>
            <a:off x="762001" y="2286000"/>
            <a:ext cx="3809999" cy="38100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0"/>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1.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7" name="Google Shape;7;p1"/>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rgbClr val="FFFFFF"/>
              </a:solidFill>
              <a:latin typeface="Avenir"/>
              <a:ea typeface="Avenir"/>
              <a:cs typeface="Avenir"/>
              <a:sym typeface="Avenir"/>
            </a:endParaRPr>
          </a:p>
        </p:txBody>
      </p:sp>
      <p:sp>
        <p:nvSpPr>
          <p:cNvPr id="8" name="Google Shape;8;p1"/>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9" name="Google Shape;9;p1"/>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25000"/>
              </a:lnSpc>
              <a:spcBef>
                <a:spcPts val="1000"/>
              </a:spcBef>
              <a:spcAft>
                <a:spcPts val="0"/>
              </a:spcAft>
              <a:buClr>
                <a:schemeClr val="lt1"/>
              </a:buClr>
              <a:buSzPts val="2800"/>
              <a:buFont typeface="Arial"/>
              <a:buChar char="•"/>
              <a:defRPr b="0" i="0" sz="2800" u="none" cap="none" strike="noStrike">
                <a:solidFill>
                  <a:schemeClr val="lt1"/>
                </a:solidFill>
                <a:latin typeface="Avenir"/>
                <a:ea typeface="Avenir"/>
                <a:cs typeface="Avenir"/>
                <a:sym typeface="Avenir"/>
              </a:defRPr>
            </a:lvl1pPr>
            <a:lvl2pPr indent="-381000" lvl="1" marL="914400" marR="0" rtl="0" algn="l">
              <a:lnSpc>
                <a:spcPct val="125000"/>
              </a:lnSpc>
              <a:spcBef>
                <a:spcPts val="500"/>
              </a:spcBef>
              <a:spcAft>
                <a:spcPts val="0"/>
              </a:spcAft>
              <a:buClr>
                <a:schemeClr val="lt1"/>
              </a:buClr>
              <a:buSzPts val="2400"/>
              <a:buFont typeface="Arial"/>
              <a:buChar char="•"/>
              <a:defRPr b="0" i="0" sz="24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chemeClr val="lt1"/>
              </a:buClr>
              <a:buSzPts val="2000"/>
              <a:buFont typeface="Arial"/>
              <a:buChar char="•"/>
              <a:defRPr b="0" i="0" sz="2000" u="none" cap="none" strike="noStrike">
                <a:solidFill>
                  <a:schemeClr val="lt1"/>
                </a:solidFill>
                <a:latin typeface="Avenir"/>
                <a:ea typeface="Avenir"/>
                <a:cs typeface="Avenir"/>
                <a:sym typeface="Avenir"/>
              </a:defRPr>
            </a:lvl3pPr>
            <a:lvl4pPr indent="-342900" lvl="3" marL="18288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4pPr>
            <a:lvl5pPr indent="-342900" lvl="4" marL="22860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1" name="Google Shape;11;p1"/>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2" name="Google Shape;12;p1"/>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3" name="Google Shape;13;p1"/>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venir"/>
                <a:ea typeface="Avenir"/>
                <a:cs typeface="Avenir"/>
                <a:sym typeface="Avenir"/>
              </a:defRPr>
            </a:lvl1pPr>
            <a:lvl2pPr indent="0" lvl="1" marL="0" marR="0" rtl="0" algn="r">
              <a:spcBef>
                <a:spcPts val="0"/>
              </a:spcBef>
              <a:buNone/>
              <a:defRPr b="0" i="0" sz="1200" u="none" cap="none" strike="noStrike">
                <a:solidFill>
                  <a:schemeClr val="lt1"/>
                </a:solidFill>
                <a:latin typeface="Avenir"/>
                <a:ea typeface="Avenir"/>
                <a:cs typeface="Avenir"/>
                <a:sym typeface="Avenir"/>
              </a:defRPr>
            </a:lvl2pPr>
            <a:lvl3pPr indent="0" lvl="2" marL="0" marR="0" rtl="0" algn="r">
              <a:spcBef>
                <a:spcPts val="0"/>
              </a:spcBef>
              <a:buNone/>
              <a:defRPr b="0" i="0" sz="1200" u="none" cap="none" strike="noStrike">
                <a:solidFill>
                  <a:schemeClr val="lt1"/>
                </a:solidFill>
                <a:latin typeface="Avenir"/>
                <a:ea typeface="Avenir"/>
                <a:cs typeface="Avenir"/>
                <a:sym typeface="Avenir"/>
              </a:defRPr>
            </a:lvl3pPr>
            <a:lvl4pPr indent="0" lvl="3" marL="0" marR="0" rtl="0" algn="r">
              <a:spcBef>
                <a:spcPts val="0"/>
              </a:spcBef>
              <a:buNone/>
              <a:defRPr b="0" i="0" sz="1200" u="none" cap="none" strike="noStrike">
                <a:solidFill>
                  <a:schemeClr val="lt1"/>
                </a:solidFill>
                <a:latin typeface="Avenir"/>
                <a:ea typeface="Avenir"/>
                <a:cs typeface="Avenir"/>
                <a:sym typeface="Avenir"/>
              </a:defRPr>
            </a:lvl4pPr>
            <a:lvl5pPr indent="0" lvl="4" marL="0" marR="0" rtl="0" algn="r">
              <a:spcBef>
                <a:spcPts val="0"/>
              </a:spcBef>
              <a:buNone/>
              <a:defRPr b="0" i="0" sz="1200" u="none" cap="none" strike="noStrike">
                <a:solidFill>
                  <a:schemeClr val="lt1"/>
                </a:solidFill>
                <a:latin typeface="Avenir"/>
                <a:ea typeface="Avenir"/>
                <a:cs typeface="Avenir"/>
                <a:sym typeface="Avenir"/>
              </a:defRPr>
            </a:lvl5pPr>
            <a:lvl6pPr indent="0" lvl="5" marL="0" marR="0" rtl="0" algn="r">
              <a:spcBef>
                <a:spcPts val="0"/>
              </a:spcBef>
              <a:buNone/>
              <a:defRPr b="0" i="0" sz="1200" u="none" cap="none" strike="noStrike">
                <a:solidFill>
                  <a:schemeClr val="lt1"/>
                </a:solidFill>
                <a:latin typeface="Avenir"/>
                <a:ea typeface="Avenir"/>
                <a:cs typeface="Avenir"/>
                <a:sym typeface="Avenir"/>
              </a:defRPr>
            </a:lvl6pPr>
            <a:lvl7pPr indent="0" lvl="6" marL="0" marR="0" rtl="0" algn="r">
              <a:spcBef>
                <a:spcPts val="0"/>
              </a:spcBef>
              <a:buNone/>
              <a:defRPr b="0" i="0" sz="1200" u="none" cap="none" strike="noStrike">
                <a:solidFill>
                  <a:schemeClr val="lt1"/>
                </a:solidFill>
                <a:latin typeface="Avenir"/>
                <a:ea typeface="Avenir"/>
                <a:cs typeface="Avenir"/>
                <a:sym typeface="Avenir"/>
              </a:defRPr>
            </a:lvl7pPr>
            <a:lvl8pPr indent="0" lvl="7" marL="0" marR="0" rtl="0" algn="r">
              <a:spcBef>
                <a:spcPts val="0"/>
              </a:spcBef>
              <a:buNone/>
              <a:defRPr b="0" i="0" sz="1200" u="none" cap="none" strike="noStrike">
                <a:solidFill>
                  <a:schemeClr val="lt1"/>
                </a:solidFill>
                <a:latin typeface="Avenir"/>
                <a:ea typeface="Avenir"/>
                <a:cs typeface="Avenir"/>
                <a:sym typeface="Avenir"/>
              </a:defRPr>
            </a:lvl8pPr>
            <a:lvl9pPr indent="0" lvl="8" marL="0" marR="0" rtl="0" algn="r">
              <a:spcBef>
                <a:spcPts val="0"/>
              </a:spcBef>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20" name="Shape 120"/>
        <p:cNvGrpSpPr/>
        <p:nvPr/>
      </p:nvGrpSpPr>
      <p:grpSpPr>
        <a:xfrm>
          <a:off x="0" y="0"/>
          <a:ext cx="0" cy="0"/>
          <a:chOff x="0" y="0"/>
          <a:chExt cx="0" cy="0"/>
        </a:xfrm>
      </p:grpSpPr>
      <p:sp>
        <p:nvSpPr>
          <p:cNvPr id="121" name="Google Shape;121;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22" name="Google Shape;122;p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3" name="Google Shape;123;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sp>
        <p:nvSpPr>
          <p:cNvPr id="177" name="Google Shape;177;p30"/>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178" name="Google Shape;178;p30"/>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rgbClr val="FFFFFF"/>
              </a:solidFill>
              <a:latin typeface="Avenir"/>
              <a:ea typeface="Avenir"/>
              <a:cs typeface="Avenir"/>
              <a:sym typeface="Avenir"/>
            </a:endParaRPr>
          </a:p>
        </p:txBody>
      </p:sp>
      <p:sp>
        <p:nvSpPr>
          <p:cNvPr id="179" name="Google Shape;179;p30"/>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80" name="Google Shape;180;p30"/>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1" name="Google Shape;181;p30"/>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25000"/>
              </a:lnSpc>
              <a:spcBef>
                <a:spcPts val="1000"/>
              </a:spcBef>
              <a:spcAft>
                <a:spcPts val="0"/>
              </a:spcAft>
              <a:buClr>
                <a:schemeClr val="lt1"/>
              </a:buClr>
              <a:buSzPts val="2800"/>
              <a:buFont typeface="Arial"/>
              <a:buChar char="•"/>
              <a:defRPr b="0" i="0" sz="2800" u="none" cap="none" strike="noStrike">
                <a:solidFill>
                  <a:schemeClr val="lt1"/>
                </a:solidFill>
                <a:latin typeface="Avenir"/>
                <a:ea typeface="Avenir"/>
                <a:cs typeface="Avenir"/>
                <a:sym typeface="Avenir"/>
              </a:defRPr>
            </a:lvl1pPr>
            <a:lvl2pPr indent="-381000" lvl="1" marL="914400" marR="0" rtl="0" algn="l">
              <a:lnSpc>
                <a:spcPct val="125000"/>
              </a:lnSpc>
              <a:spcBef>
                <a:spcPts val="500"/>
              </a:spcBef>
              <a:spcAft>
                <a:spcPts val="0"/>
              </a:spcAft>
              <a:buClr>
                <a:schemeClr val="lt1"/>
              </a:buClr>
              <a:buSzPts val="2400"/>
              <a:buFont typeface="Arial"/>
              <a:buChar char="•"/>
              <a:defRPr b="0" i="0" sz="24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chemeClr val="lt1"/>
              </a:buClr>
              <a:buSzPts val="2000"/>
              <a:buFont typeface="Arial"/>
              <a:buChar char="•"/>
              <a:defRPr b="0" i="0" sz="2000" u="none" cap="none" strike="noStrike">
                <a:solidFill>
                  <a:schemeClr val="lt1"/>
                </a:solidFill>
                <a:latin typeface="Avenir"/>
                <a:ea typeface="Avenir"/>
                <a:cs typeface="Avenir"/>
                <a:sym typeface="Avenir"/>
              </a:defRPr>
            </a:lvl3pPr>
            <a:lvl4pPr indent="-342900" lvl="3" marL="18288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4pPr>
            <a:lvl5pPr indent="-342900" lvl="4" marL="22860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82" name="Google Shape;182;p30"/>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83" name="Google Shape;183;p30"/>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84" name="Google Shape;184;p30"/>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venir"/>
                <a:ea typeface="Avenir"/>
                <a:cs typeface="Avenir"/>
                <a:sym typeface="Avenir"/>
              </a:defRPr>
            </a:lvl1pPr>
            <a:lvl2pPr indent="0" lvl="1" marL="0" marR="0" rtl="0" algn="r">
              <a:spcBef>
                <a:spcPts val="0"/>
              </a:spcBef>
              <a:buNone/>
              <a:defRPr b="0" i="0" sz="1200" u="none" cap="none" strike="noStrike">
                <a:solidFill>
                  <a:schemeClr val="lt1"/>
                </a:solidFill>
                <a:latin typeface="Avenir"/>
                <a:ea typeface="Avenir"/>
                <a:cs typeface="Avenir"/>
                <a:sym typeface="Avenir"/>
              </a:defRPr>
            </a:lvl2pPr>
            <a:lvl3pPr indent="0" lvl="2" marL="0" marR="0" rtl="0" algn="r">
              <a:spcBef>
                <a:spcPts val="0"/>
              </a:spcBef>
              <a:buNone/>
              <a:defRPr b="0" i="0" sz="1200" u="none" cap="none" strike="noStrike">
                <a:solidFill>
                  <a:schemeClr val="lt1"/>
                </a:solidFill>
                <a:latin typeface="Avenir"/>
                <a:ea typeface="Avenir"/>
                <a:cs typeface="Avenir"/>
                <a:sym typeface="Avenir"/>
              </a:defRPr>
            </a:lvl3pPr>
            <a:lvl4pPr indent="0" lvl="3" marL="0" marR="0" rtl="0" algn="r">
              <a:spcBef>
                <a:spcPts val="0"/>
              </a:spcBef>
              <a:buNone/>
              <a:defRPr b="0" i="0" sz="1200" u="none" cap="none" strike="noStrike">
                <a:solidFill>
                  <a:schemeClr val="lt1"/>
                </a:solidFill>
                <a:latin typeface="Avenir"/>
                <a:ea typeface="Avenir"/>
                <a:cs typeface="Avenir"/>
                <a:sym typeface="Avenir"/>
              </a:defRPr>
            </a:lvl4pPr>
            <a:lvl5pPr indent="0" lvl="4" marL="0" marR="0" rtl="0" algn="r">
              <a:spcBef>
                <a:spcPts val="0"/>
              </a:spcBef>
              <a:buNone/>
              <a:defRPr b="0" i="0" sz="1200" u="none" cap="none" strike="noStrike">
                <a:solidFill>
                  <a:schemeClr val="lt1"/>
                </a:solidFill>
                <a:latin typeface="Avenir"/>
                <a:ea typeface="Avenir"/>
                <a:cs typeface="Avenir"/>
                <a:sym typeface="Avenir"/>
              </a:defRPr>
            </a:lvl5pPr>
            <a:lvl6pPr indent="0" lvl="5" marL="0" marR="0" rtl="0" algn="r">
              <a:spcBef>
                <a:spcPts val="0"/>
              </a:spcBef>
              <a:buNone/>
              <a:defRPr b="0" i="0" sz="1200" u="none" cap="none" strike="noStrike">
                <a:solidFill>
                  <a:schemeClr val="lt1"/>
                </a:solidFill>
                <a:latin typeface="Avenir"/>
                <a:ea typeface="Avenir"/>
                <a:cs typeface="Avenir"/>
                <a:sym typeface="Avenir"/>
              </a:defRPr>
            </a:lvl6pPr>
            <a:lvl7pPr indent="0" lvl="6" marL="0" marR="0" rtl="0" algn="r">
              <a:spcBef>
                <a:spcPts val="0"/>
              </a:spcBef>
              <a:buNone/>
              <a:defRPr b="0" i="0" sz="1200" u="none" cap="none" strike="noStrike">
                <a:solidFill>
                  <a:schemeClr val="lt1"/>
                </a:solidFill>
                <a:latin typeface="Avenir"/>
                <a:ea typeface="Avenir"/>
                <a:cs typeface="Avenir"/>
                <a:sym typeface="Avenir"/>
              </a:defRPr>
            </a:lvl7pPr>
            <a:lvl8pPr indent="0" lvl="7" marL="0" marR="0" rtl="0" algn="r">
              <a:spcBef>
                <a:spcPts val="0"/>
              </a:spcBef>
              <a:buNone/>
              <a:defRPr b="0" i="0" sz="1200" u="none" cap="none" strike="noStrike">
                <a:solidFill>
                  <a:schemeClr val="lt1"/>
                </a:solidFill>
                <a:latin typeface="Avenir"/>
                <a:ea typeface="Avenir"/>
                <a:cs typeface="Avenir"/>
                <a:sym typeface="Avenir"/>
              </a:defRPr>
            </a:lvl8pPr>
            <a:lvl9pPr indent="0" lvl="8" marL="0" marR="0" rtl="0" algn="r">
              <a:spcBef>
                <a:spcPts val="0"/>
              </a:spcBef>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0.png"/><Relationship Id="rId12"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0" Type="http://schemas.openxmlformats.org/officeDocument/2006/relationships/hyperlink" Target="https://www.computerhope.com/jargon/s/superscr.htm"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jpg"/><Relationship Id="rId4" Type="http://schemas.openxmlformats.org/officeDocument/2006/relationships/hyperlink" Target="https://www.computerhope.com/jargon/f/fontfami.htm" TargetMode="External"/><Relationship Id="rId9" Type="http://schemas.openxmlformats.org/officeDocument/2006/relationships/hyperlink" Target="https://www.computerhope.com/jargon/s/striketh.htm" TargetMode="External"/><Relationship Id="rId5" Type="http://schemas.openxmlformats.org/officeDocument/2006/relationships/hyperlink" Target="https://www.computerhope.com/jargon/f/font-size.htm" TargetMode="External"/><Relationship Id="rId6" Type="http://schemas.openxmlformats.org/officeDocument/2006/relationships/hyperlink" Target="https://www.computerhope.com/jargon/c/color.htm" TargetMode="External"/><Relationship Id="rId7" Type="http://schemas.openxmlformats.org/officeDocument/2006/relationships/hyperlink" Target="https://www.computerhope.com/jargon/b/bold.htm" TargetMode="External"/><Relationship Id="rId8" Type="http://schemas.openxmlformats.org/officeDocument/2006/relationships/hyperlink" Target="https://www.computerhope.com/jargon/i/italic.ht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drive.google.com/file/d/1EObyN3_QjWK9VAuGWCmqiOpQ214ioJu6/view" TargetMode="Externa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7" name="Shape 257"/>
        <p:cNvGrpSpPr/>
        <p:nvPr/>
      </p:nvGrpSpPr>
      <p:grpSpPr>
        <a:xfrm>
          <a:off x="0" y="0"/>
          <a:ext cx="0" cy="0"/>
          <a:chOff x="0" y="0"/>
          <a:chExt cx="0" cy="0"/>
        </a:xfrm>
      </p:grpSpPr>
      <p:sp>
        <p:nvSpPr>
          <p:cNvPr id="258" name="Google Shape;258;p4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A drawing of a light bulb with yellow crumpled paper as its light" id="259" name="Google Shape;259;p42"/>
          <p:cNvPicPr preferRelativeResize="0"/>
          <p:nvPr/>
        </p:nvPicPr>
        <p:blipFill rotWithShape="1">
          <a:blip r:embed="rId3">
            <a:alphaModFix/>
          </a:blip>
          <a:srcRect b="15834" l="0" r="0" t="0"/>
          <a:stretch/>
        </p:blipFill>
        <p:spPr>
          <a:xfrm>
            <a:off x="20" y="10"/>
            <a:ext cx="12207220" cy="6857990"/>
          </a:xfrm>
          <a:prstGeom prst="rect">
            <a:avLst/>
          </a:prstGeom>
          <a:noFill/>
          <a:ln>
            <a:noFill/>
          </a:ln>
        </p:spPr>
      </p:pic>
      <p:sp>
        <p:nvSpPr>
          <p:cNvPr id="260" name="Google Shape;260;p42"/>
          <p:cNvSpPr/>
          <p:nvPr/>
        </p:nvSpPr>
        <p:spPr>
          <a:xfrm flipH="1" rot="-5400000">
            <a:off x="7116827" y="1782827"/>
            <a:ext cx="4332910" cy="5817436"/>
          </a:xfrm>
          <a:custGeom>
            <a:rect b="b" l="l" r="r" t="t"/>
            <a:pathLst>
              <a:path extrusionOk="0" h="5817436" w="4332910">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1" name="Google Shape;261;p42"/>
          <p:cNvSpPr/>
          <p:nvPr/>
        </p:nvSpPr>
        <p:spPr>
          <a:xfrm rot="-4482642">
            <a:off x="6005381" y="2073697"/>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62" name="Google Shape;262;p42"/>
          <p:cNvSpPr txBox="1"/>
          <p:nvPr>
            <p:ph type="ctrTitle"/>
          </p:nvPr>
        </p:nvSpPr>
        <p:spPr>
          <a:xfrm>
            <a:off x="7354738" y="4022365"/>
            <a:ext cx="4305300" cy="2386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Geo"/>
              <a:buNone/>
            </a:pPr>
            <a:r>
              <a:rPr b="1" lang="en-US" u="sng">
                <a:latin typeface="Geo"/>
                <a:ea typeface="Geo"/>
                <a:cs typeface="Geo"/>
                <a:sym typeface="Geo"/>
              </a:rPr>
              <a:t>D-Pad</a:t>
            </a:r>
            <a:endParaRPr b="1" u="sng">
              <a:latin typeface="Geo"/>
              <a:ea typeface="Geo"/>
              <a:cs typeface="Geo"/>
              <a:sym typeface="Geo"/>
            </a:endParaRPr>
          </a:p>
          <a:p>
            <a:pPr indent="0" lvl="0" marL="0" rtl="0" algn="l">
              <a:lnSpc>
                <a:spcPct val="90000"/>
              </a:lnSpc>
              <a:spcBef>
                <a:spcPts val="0"/>
              </a:spcBef>
              <a:spcAft>
                <a:spcPts val="0"/>
              </a:spcAft>
              <a:buClr>
                <a:schemeClr val="lt1"/>
              </a:buClr>
              <a:buSzPts val="6000"/>
              <a:buFont typeface="Geo"/>
              <a:buNone/>
            </a:pPr>
            <a:r>
              <a:rPr b="1" lang="en-US" u="sng">
                <a:latin typeface="Geo"/>
                <a:ea typeface="Geo"/>
                <a:cs typeface="Geo"/>
                <a:sym typeface="Geo"/>
              </a:rPr>
              <a:t>Team-52</a:t>
            </a:r>
            <a:endParaRPr b="1" u="sng">
              <a:latin typeface="Geo"/>
              <a:ea typeface="Geo"/>
              <a:cs typeface="Geo"/>
              <a:sym typeface="Geo"/>
            </a:endParaRPr>
          </a:p>
          <a:p>
            <a:pPr indent="0" lvl="0" marL="0" rtl="0" algn="l">
              <a:lnSpc>
                <a:spcPct val="90000"/>
              </a:lnSpc>
              <a:spcBef>
                <a:spcPts val="0"/>
              </a:spcBef>
              <a:spcAft>
                <a:spcPts val="0"/>
              </a:spcAft>
              <a:buClr>
                <a:schemeClr val="lt1"/>
              </a:buClr>
              <a:buSzPts val="2300"/>
              <a:buFont typeface="Arial"/>
              <a:buNone/>
            </a:pPr>
            <a:br>
              <a:rPr lang="en-US" sz="2300"/>
            </a:b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3" name="Shape 423"/>
        <p:cNvGrpSpPr/>
        <p:nvPr/>
      </p:nvGrpSpPr>
      <p:grpSpPr>
        <a:xfrm>
          <a:off x="0" y="0"/>
          <a:ext cx="0" cy="0"/>
          <a:chOff x="0" y="0"/>
          <a:chExt cx="0" cy="0"/>
        </a:xfrm>
      </p:grpSpPr>
      <p:sp>
        <p:nvSpPr>
          <p:cNvPr id="424" name="Google Shape;424;p51"/>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425" name="Google Shape;425;p51"/>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426" name="Google Shape;426;p51"/>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427" name="Google Shape;427;p5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Light bulb on yellow background with sketched light beams and cord" id="428" name="Google Shape;428;p51"/>
          <p:cNvPicPr preferRelativeResize="0"/>
          <p:nvPr/>
        </p:nvPicPr>
        <p:blipFill rotWithShape="1">
          <a:blip r:embed="rId3">
            <a:alphaModFix/>
          </a:blip>
          <a:srcRect b="6" l="0" r="6" t="8685"/>
          <a:stretch/>
        </p:blipFill>
        <p:spPr>
          <a:xfrm>
            <a:off x="20" y="10"/>
            <a:ext cx="12207220" cy="6857990"/>
          </a:xfrm>
          <a:prstGeom prst="rect">
            <a:avLst/>
          </a:prstGeom>
          <a:noFill/>
          <a:ln>
            <a:noFill/>
          </a:ln>
        </p:spPr>
      </p:pic>
      <p:sp>
        <p:nvSpPr>
          <p:cNvPr id="429" name="Google Shape;429;p51"/>
          <p:cNvSpPr/>
          <p:nvPr/>
        </p:nvSpPr>
        <p:spPr>
          <a:xfrm flipH="1" rot="-5400000">
            <a:off x="7116827" y="1782827"/>
            <a:ext cx="4332910" cy="5817436"/>
          </a:xfrm>
          <a:custGeom>
            <a:rect b="b" l="l" r="r" t="t"/>
            <a:pathLst>
              <a:path extrusionOk="0" h="5817436" w="4332910">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30" name="Google Shape;430;p51"/>
          <p:cNvSpPr/>
          <p:nvPr/>
        </p:nvSpPr>
        <p:spPr>
          <a:xfrm rot="-4482642">
            <a:off x="6005381" y="2073697"/>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31" name="Google Shape;431;p51"/>
          <p:cNvSpPr txBox="1"/>
          <p:nvPr>
            <p:ph type="title"/>
          </p:nvPr>
        </p:nvSpPr>
        <p:spPr>
          <a:xfrm>
            <a:off x="194814" y="2498366"/>
            <a:ext cx="7698357" cy="26886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u="sng">
                <a:solidFill>
                  <a:schemeClr val="dk1"/>
                </a:solidFill>
              </a:rPr>
              <a:t>Existing Work With Limitations</a:t>
            </a:r>
            <a:endParaRPr b="1" u="sng">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lt1"/>
              </a:buClr>
              <a:buSzPts val="3100"/>
              <a:buFont typeface="Arial"/>
              <a:buNone/>
            </a:pPr>
            <a:br>
              <a:rPr lang="en-US" sz="3100"/>
            </a:br>
            <a:endParaRPr sz="31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31"/>
                                        </p:tgtEl>
                                        <p:attrNameLst>
                                          <p:attrName>style.visibility</p:attrName>
                                        </p:attrNameLst>
                                      </p:cBhvr>
                                      <p:to>
                                        <p:strVal val="visible"/>
                                      </p:to>
                                    </p:set>
                                    <p:animEffect filter="fade" transition="in">
                                      <p:cBhvr>
                                        <p:cTn dur="7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52"/>
          <p:cNvGrpSpPr/>
          <p:nvPr/>
        </p:nvGrpSpPr>
        <p:grpSpPr>
          <a:xfrm>
            <a:off x="646982" y="460839"/>
            <a:ext cx="10783018" cy="6246329"/>
            <a:chOff x="0" y="762"/>
            <a:chExt cx="10783018" cy="6246329"/>
          </a:xfrm>
        </p:grpSpPr>
        <p:cxnSp>
          <p:nvCxnSpPr>
            <p:cNvPr id="437" name="Google Shape;437;p52"/>
            <p:cNvCxnSpPr/>
            <p:nvPr/>
          </p:nvCxnSpPr>
          <p:spPr>
            <a:xfrm>
              <a:off x="0" y="762"/>
              <a:ext cx="10783018" cy="0"/>
            </a:xfrm>
            <a:prstGeom prst="straightConnector1">
              <a:avLst/>
            </a:prstGeom>
            <a:solidFill>
              <a:srgbClr val="EBA753"/>
            </a:solidFill>
            <a:ln cap="flat" cmpd="sng" w="12700">
              <a:solidFill>
                <a:srgbClr val="EBA753"/>
              </a:solidFill>
              <a:prstDash val="solid"/>
              <a:miter lim="800000"/>
              <a:headEnd len="sm" w="sm" type="none"/>
              <a:tailEnd len="sm" w="sm" type="none"/>
            </a:ln>
          </p:spPr>
        </p:cxnSp>
        <p:sp>
          <p:nvSpPr>
            <p:cNvPr id="438" name="Google Shape;438;p52"/>
            <p:cNvSpPr/>
            <p:nvPr/>
          </p:nvSpPr>
          <p:spPr>
            <a:xfrm>
              <a:off x="0" y="762"/>
              <a:ext cx="10783018" cy="12492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txBox="1"/>
            <p:nvPr/>
          </p:nvSpPr>
          <p:spPr>
            <a:xfrm>
              <a:off x="0" y="762"/>
              <a:ext cx="10783018" cy="1249265"/>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US" sz="1700">
                  <a:solidFill>
                    <a:schemeClr val="lt1"/>
                  </a:solidFill>
                  <a:latin typeface="Avenir"/>
                  <a:ea typeface="Avenir"/>
                  <a:cs typeface="Avenir"/>
                  <a:sym typeface="Avenir"/>
                </a:rPr>
                <a:t>There are a lot of text editors available.  with  functionalities like </a:t>
              </a:r>
              <a:r>
                <a:rPr b="1" lang="en-US" sz="1700">
                  <a:solidFill>
                    <a:schemeClr val="lt1"/>
                  </a:solidFill>
                  <a:latin typeface="Avenir"/>
                  <a:ea typeface="Avenir"/>
                  <a:cs typeface="Avenir"/>
                  <a:sym typeface="Avenir"/>
                </a:rPr>
                <a:t>inserting, deleting, and viewing text</a:t>
              </a:r>
              <a:r>
                <a:rPr lang="en-US" sz="1700">
                  <a:solidFill>
                    <a:schemeClr val="lt1"/>
                  </a:solidFill>
                  <a:latin typeface="Avenir"/>
                  <a:ea typeface="Avenir"/>
                  <a:cs typeface="Avenir"/>
                  <a:sym typeface="Avenir"/>
                </a:rPr>
                <a:t> and features like </a:t>
              </a:r>
              <a:r>
                <a:rPr b="1" lang="en-US" sz="1700">
                  <a:solidFill>
                    <a:schemeClr val="lt1"/>
                  </a:solidFill>
                  <a:latin typeface="Avenir"/>
                  <a:ea typeface="Avenir"/>
                  <a:cs typeface="Avenir"/>
                  <a:sym typeface="Avenir"/>
                </a:rPr>
                <a:t>find and replace, copy/cut and paste, text formatting, sentence highlighting, and etc</a:t>
              </a:r>
              <a:r>
                <a:rPr lang="en-US" sz="1700">
                  <a:solidFill>
                    <a:schemeClr val="lt1"/>
                  </a:solidFill>
                  <a:latin typeface="Avenir"/>
                  <a:ea typeface="Avenir"/>
                  <a:cs typeface="Avenir"/>
                  <a:sym typeface="Avenir"/>
                </a:rPr>
                <a:t>.</a:t>
              </a:r>
              <a:endParaRPr sz="1700">
                <a:solidFill>
                  <a:schemeClr val="lt1"/>
                </a:solidFill>
                <a:latin typeface="Avenir"/>
                <a:ea typeface="Avenir"/>
                <a:cs typeface="Avenir"/>
                <a:sym typeface="Avenir"/>
              </a:endParaRPr>
            </a:p>
          </p:txBody>
        </p:sp>
        <p:cxnSp>
          <p:nvCxnSpPr>
            <p:cNvPr id="440" name="Google Shape;440;p52"/>
            <p:cNvCxnSpPr/>
            <p:nvPr/>
          </p:nvCxnSpPr>
          <p:spPr>
            <a:xfrm>
              <a:off x="0" y="1250028"/>
              <a:ext cx="10783018" cy="0"/>
            </a:xfrm>
            <a:prstGeom prst="straightConnector1">
              <a:avLst/>
            </a:prstGeom>
            <a:solidFill>
              <a:schemeClr val="accent3"/>
            </a:solidFill>
            <a:ln cap="flat" cmpd="sng" w="12700">
              <a:solidFill>
                <a:schemeClr val="accent3"/>
              </a:solidFill>
              <a:prstDash val="solid"/>
              <a:miter lim="800000"/>
              <a:headEnd len="sm" w="sm" type="none"/>
              <a:tailEnd len="sm" w="sm" type="none"/>
            </a:ln>
          </p:spPr>
        </p:cxnSp>
        <p:sp>
          <p:nvSpPr>
            <p:cNvPr id="441" name="Google Shape;441;p52"/>
            <p:cNvSpPr/>
            <p:nvPr/>
          </p:nvSpPr>
          <p:spPr>
            <a:xfrm>
              <a:off x="0" y="1250028"/>
              <a:ext cx="10783018" cy="12492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2"/>
            <p:cNvSpPr txBox="1"/>
            <p:nvPr/>
          </p:nvSpPr>
          <p:spPr>
            <a:xfrm>
              <a:off x="0" y="1250028"/>
              <a:ext cx="10783018" cy="1249265"/>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US" sz="1700">
                  <a:solidFill>
                    <a:schemeClr val="lt1"/>
                  </a:solidFill>
                  <a:latin typeface="Avenir"/>
                  <a:ea typeface="Avenir"/>
                  <a:cs typeface="Avenir"/>
                  <a:sym typeface="Avenir"/>
                </a:rPr>
                <a:t>Many are very good and some are great. But sometimes, the most satisfying answer to any question is the one you build yourself.</a:t>
              </a:r>
              <a:endParaRPr sz="1700">
                <a:solidFill>
                  <a:schemeClr val="lt1"/>
                </a:solidFill>
                <a:latin typeface="Avenir"/>
                <a:ea typeface="Avenir"/>
                <a:cs typeface="Avenir"/>
                <a:sym typeface="Avenir"/>
              </a:endParaRPr>
            </a:p>
          </p:txBody>
        </p:sp>
        <p:cxnSp>
          <p:nvCxnSpPr>
            <p:cNvPr id="443" name="Google Shape;443;p52"/>
            <p:cNvCxnSpPr/>
            <p:nvPr/>
          </p:nvCxnSpPr>
          <p:spPr>
            <a:xfrm>
              <a:off x="0" y="2499294"/>
              <a:ext cx="10783018"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444" name="Google Shape;444;p52"/>
            <p:cNvSpPr/>
            <p:nvPr/>
          </p:nvSpPr>
          <p:spPr>
            <a:xfrm>
              <a:off x="0" y="2499294"/>
              <a:ext cx="10783018" cy="12492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
            <p:cNvSpPr txBox="1"/>
            <p:nvPr/>
          </p:nvSpPr>
          <p:spPr>
            <a:xfrm>
              <a:off x="0" y="2499294"/>
              <a:ext cx="10783018" cy="1249265"/>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US" sz="1700">
                  <a:solidFill>
                    <a:schemeClr val="lt1"/>
                  </a:solidFill>
                  <a:latin typeface="Avenir"/>
                  <a:ea typeface="Avenir"/>
                  <a:cs typeface="Avenir"/>
                  <a:sym typeface="Avenir"/>
                </a:rPr>
                <a:t>Welcome to 2021, where doodles are among the most important  tool while writing ,  But the existing text editors are only focussed only towards editing texts and does not include doodling features which becomes a major drawback of the existing text editors as people today urge and look for doodles graphical representations like graphs to express their thoughts while writing and present it in a better way.</a:t>
              </a:r>
              <a:endParaRPr sz="1700">
                <a:solidFill>
                  <a:schemeClr val="lt1"/>
                </a:solidFill>
                <a:latin typeface="Avenir"/>
                <a:ea typeface="Avenir"/>
                <a:cs typeface="Avenir"/>
                <a:sym typeface="Avenir"/>
              </a:endParaRPr>
            </a:p>
          </p:txBody>
        </p:sp>
        <p:cxnSp>
          <p:nvCxnSpPr>
            <p:cNvPr id="446" name="Google Shape;446;p52"/>
            <p:cNvCxnSpPr/>
            <p:nvPr/>
          </p:nvCxnSpPr>
          <p:spPr>
            <a:xfrm>
              <a:off x="0" y="3748560"/>
              <a:ext cx="10783018" cy="0"/>
            </a:xfrm>
            <a:prstGeom prst="straightConnector1">
              <a:avLst/>
            </a:prstGeom>
            <a:solidFill>
              <a:srgbClr val="69787C"/>
            </a:solidFill>
            <a:ln cap="flat" cmpd="sng" w="12700">
              <a:solidFill>
                <a:srgbClr val="69787C"/>
              </a:solidFill>
              <a:prstDash val="solid"/>
              <a:miter lim="800000"/>
              <a:headEnd len="sm" w="sm" type="none"/>
              <a:tailEnd len="sm" w="sm" type="none"/>
            </a:ln>
          </p:spPr>
        </p:cxnSp>
        <p:sp>
          <p:nvSpPr>
            <p:cNvPr id="447" name="Google Shape;447;p52"/>
            <p:cNvSpPr/>
            <p:nvPr/>
          </p:nvSpPr>
          <p:spPr>
            <a:xfrm>
              <a:off x="0" y="3748560"/>
              <a:ext cx="10783018" cy="12492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txBox="1"/>
            <p:nvPr/>
          </p:nvSpPr>
          <p:spPr>
            <a:xfrm>
              <a:off x="0" y="3748560"/>
              <a:ext cx="10783018" cy="1249265"/>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US" sz="1700">
                  <a:solidFill>
                    <a:schemeClr val="lt1"/>
                  </a:solidFill>
                  <a:latin typeface="Avenir"/>
                  <a:ea typeface="Avenir"/>
                  <a:cs typeface="Avenir"/>
                  <a:sym typeface="Avenir"/>
                </a:rPr>
                <a:t>Your mundane texts should include a doodle to add a dash of color or a blip of personality.It is important to emphasize our texts with our body language and facial expressions, but technological advances make that a difficult task.</a:t>
              </a:r>
              <a:endParaRPr sz="1700">
                <a:solidFill>
                  <a:schemeClr val="lt1"/>
                </a:solidFill>
                <a:latin typeface="Avenir"/>
                <a:ea typeface="Avenir"/>
                <a:cs typeface="Avenir"/>
                <a:sym typeface="Avenir"/>
              </a:endParaRPr>
            </a:p>
          </p:txBody>
        </p:sp>
        <p:cxnSp>
          <p:nvCxnSpPr>
            <p:cNvPr id="449" name="Google Shape;449;p52"/>
            <p:cNvCxnSpPr/>
            <p:nvPr/>
          </p:nvCxnSpPr>
          <p:spPr>
            <a:xfrm>
              <a:off x="0" y="4997826"/>
              <a:ext cx="10783018"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450" name="Google Shape;450;p52"/>
            <p:cNvSpPr/>
            <p:nvPr/>
          </p:nvSpPr>
          <p:spPr>
            <a:xfrm>
              <a:off x="0" y="4997826"/>
              <a:ext cx="10783018" cy="12492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txBox="1"/>
            <p:nvPr/>
          </p:nvSpPr>
          <p:spPr>
            <a:xfrm>
              <a:off x="0" y="4997826"/>
              <a:ext cx="10783018" cy="1249265"/>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US" sz="1700">
                  <a:solidFill>
                    <a:schemeClr val="lt1"/>
                  </a:solidFill>
                  <a:latin typeface="Avenir"/>
                  <a:ea typeface="Avenir"/>
                  <a:cs typeface="Avenir"/>
                  <a:sym typeface="Avenir"/>
                </a:rPr>
                <a:t>However, emojis make the task less daunting and more comprehensible.</a:t>
              </a:r>
              <a:endParaRPr sz="1700">
                <a:solidFill>
                  <a:schemeClr val="lt1"/>
                </a:solidFill>
                <a:latin typeface="Avenir"/>
                <a:ea typeface="Avenir"/>
                <a:cs typeface="Avenir"/>
                <a:sym typeface="Aveni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5" name="Shape 455"/>
        <p:cNvGrpSpPr/>
        <p:nvPr/>
      </p:nvGrpSpPr>
      <p:grpSpPr>
        <a:xfrm>
          <a:off x="0" y="0"/>
          <a:ext cx="0" cy="0"/>
          <a:chOff x="0" y="0"/>
          <a:chExt cx="0" cy="0"/>
        </a:xfrm>
      </p:grpSpPr>
      <p:sp>
        <p:nvSpPr>
          <p:cNvPr id="456" name="Google Shape;456;p53"/>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457" name="Google Shape;457;p53"/>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458" name="Google Shape;458;p53"/>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459" name="Google Shape;459;p5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White bulbs with a yellow one standing out" id="460" name="Google Shape;460;p53"/>
          <p:cNvPicPr preferRelativeResize="0"/>
          <p:nvPr/>
        </p:nvPicPr>
        <p:blipFill rotWithShape="1">
          <a:blip r:embed="rId3">
            <a:alphaModFix/>
          </a:blip>
          <a:srcRect b="15834" l="0" r="0" t="0"/>
          <a:stretch/>
        </p:blipFill>
        <p:spPr>
          <a:xfrm>
            <a:off x="20" y="10"/>
            <a:ext cx="12207220" cy="6857990"/>
          </a:xfrm>
          <a:prstGeom prst="rect">
            <a:avLst/>
          </a:prstGeom>
          <a:noFill/>
          <a:ln>
            <a:noFill/>
          </a:ln>
        </p:spPr>
      </p:pic>
      <p:sp>
        <p:nvSpPr>
          <p:cNvPr id="461" name="Google Shape;461;p53"/>
          <p:cNvSpPr/>
          <p:nvPr/>
        </p:nvSpPr>
        <p:spPr>
          <a:xfrm>
            <a:off x="0" y="591928"/>
            <a:ext cx="12191999" cy="5058137"/>
          </a:xfrm>
          <a:prstGeom prst="rect">
            <a:avLst/>
          </a:prstGeom>
          <a:gradFill>
            <a:gsLst>
              <a:gs pos="0">
                <a:srgbClr val="000000">
                  <a:alpha val="0"/>
                </a:srgbClr>
              </a:gs>
              <a:gs pos="20000">
                <a:srgbClr val="000000">
                  <a:alpha val="14901"/>
                </a:srgbClr>
              </a:gs>
              <a:gs pos="50000">
                <a:srgbClr val="000000">
                  <a:alpha val="29803"/>
                </a:srgbClr>
              </a:gs>
              <a:gs pos="80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2" name="Google Shape;462;p53"/>
          <p:cNvSpPr txBox="1"/>
          <p:nvPr>
            <p:ph type="title"/>
          </p:nvPr>
        </p:nvSpPr>
        <p:spPr>
          <a:xfrm>
            <a:off x="308635" y="3423808"/>
            <a:ext cx="6815825" cy="234224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b="1" lang="en-US" sz="4000" u="sng">
                <a:latin typeface="Arial"/>
                <a:ea typeface="Arial"/>
                <a:cs typeface="Arial"/>
                <a:sym typeface="Arial"/>
              </a:rPr>
              <a:t>Proposed </a:t>
            </a:r>
            <a:endParaRPr sz="4000" u="sng">
              <a:latin typeface="Arial"/>
              <a:ea typeface="Arial"/>
              <a:cs typeface="Arial"/>
              <a:sym typeface="Arial"/>
            </a:endParaRPr>
          </a:p>
          <a:p>
            <a:pPr indent="0" lvl="0" marL="0" rtl="0" algn="ctr">
              <a:lnSpc>
                <a:spcPct val="90000"/>
              </a:lnSpc>
              <a:spcBef>
                <a:spcPts val="0"/>
              </a:spcBef>
              <a:spcAft>
                <a:spcPts val="0"/>
              </a:spcAft>
              <a:buClr>
                <a:schemeClr val="lt1"/>
              </a:buClr>
              <a:buSzPts val="4000"/>
              <a:buFont typeface="Arial"/>
              <a:buNone/>
            </a:pPr>
            <a:r>
              <a:rPr b="1" lang="en-US" sz="4000" u="sng">
                <a:latin typeface="Arial"/>
                <a:ea typeface="Arial"/>
                <a:cs typeface="Arial"/>
                <a:sym typeface="Arial"/>
              </a:rPr>
              <a:t>Work And</a:t>
            </a:r>
            <a:r>
              <a:rPr b="1" lang="en-US" sz="4000" u="sng"/>
              <a:t> </a:t>
            </a:r>
            <a:r>
              <a:rPr b="1" lang="en-US" sz="4000" u="sng">
                <a:latin typeface="Arial"/>
                <a:ea typeface="Arial"/>
                <a:cs typeface="Arial"/>
                <a:sym typeface="Arial"/>
              </a:rPr>
              <a:t>Methodology</a:t>
            </a:r>
            <a:endParaRPr sz="4000" u="sng">
              <a:latin typeface="Arial"/>
              <a:ea typeface="Arial"/>
              <a:cs typeface="Arial"/>
              <a:sym typeface="Arial"/>
            </a:endParaRPr>
          </a:p>
          <a:p>
            <a:pPr indent="0" lvl="0" marL="0" rtl="0" algn="ctr">
              <a:lnSpc>
                <a:spcPct val="90000"/>
              </a:lnSpc>
              <a:spcBef>
                <a:spcPts val="0"/>
              </a:spcBef>
              <a:spcAft>
                <a:spcPts val="0"/>
              </a:spcAft>
              <a:buClr>
                <a:schemeClr val="lt1"/>
              </a:buClr>
              <a:buSzPts val="2500"/>
              <a:buFont typeface="Arial"/>
              <a:buNone/>
            </a:pPr>
            <a:br>
              <a:rPr lang="en-US" sz="2500"/>
            </a:br>
            <a:endParaRPr sz="25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6" name="Shape 466"/>
        <p:cNvGrpSpPr/>
        <p:nvPr/>
      </p:nvGrpSpPr>
      <p:grpSpPr>
        <a:xfrm>
          <a:off x="0" y="0"/>
          <a:ext cx="0" cy="0"/>
          <a:chOff x="0" y="0"/>
          <a:chExt cx="0" cy="0"/>
        </a:xfrm>
      </p:grpSpPr>
      <p:sp>
        <p:nvSpPr>
          <p:cNvPr id="467" name="Google Shape;467;p5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Computer script on a screen" id="468" name="Google Shape;468;p54"/>
          <p:cNvPicPr preferRelativeResize="0"/>
          <p:nvPr/>
        </p:nvPicPr>
        <p:blipFill rotWithShape="1">
          <a:blip r:embed="rId3">
            <a:alphaModFix/>
          </a:blip>
          <a:srcRect b="-1" l="4160" r="44585" t="0"/>
          <a:stretch/>
        </p:blipFill>
        <p:spPr>
          <a:xfrm>
            <a:off x="1" y="10"/>
            <a:ext cx="5265919" cy="6857990"/>
          </a:xfrm>
          <a:custGeom>
            <a:rect b="b" l="l" r="r" t="t"/>
            <a:pathLst>
              <a:path extrusionOk="0" h="6858000" w="5265919">
                <a:moveTo>
                  <a:pt x="0" y="0"/>
                </a:moveTo>
                <a:lnTo>
                  <a:pt x="1928158" y="0"/>
                </a:lnTo>
                <a:lnTo>
                  <a:pt x="2086666" y="218181"/>
                </a:lnTo>
                <a:cubicBezTo>
                  <a:pt x="2695854" y="1023180"/>
                  <a:pt x="3451052" y="1818277"/>
                  <a:pt x="4009668" y="2631787"/>
                </a:cubicBezTo>
                <a:cubicBezTo>
                  <a:pt x="4741122" y="3696928"/>
                  <a:pt x="5292623" y="4799581"/>
                  <a:pt x="5264920" y="5672947"/>
                </a:cubicBezTo>
                <a:cubicBezTo>
                  <a:pt x="5253483" y="6040467"/>
                  <a:pt x="5142899" y="6348559"/>
                  <a:pt x="4962841" y="6612444"/>
                </a:cubicBezTo>
                <a:cubicBezTo>
                  <a:pt x="4925329" y="6667420"/>
                  <a:pt x="4884801" y="6720477"/>
                  <a:pt x="4841526" y="6771753"/>
                </a:cubicBezTo>
                <a:lnTo>
                  <a:pt x="4761562" y="6858000"/>
                </a:lnTo>
                <a:lnTo>
                  <a:pt x="0" y="6858000"/>
                </a:lnTo>
                <a:close/>
              </a:path>
            </a:pathLst>
          </a:custGeom>
          <a:noFill/>
          <a:ln>
            <a:noFill/>
          </a:ln>
        </p:spPr>
      </p:pic>
      <p:sp>
        <p:nvSpPr>
          <p:cNvPr id="469" name="Google Shape;469;p54"/>
          <p:cNvSpPr/>
          <p:nvPr/>
        </p:nvSpPr>
        <p:spPr>
          <a:xfrm rot="7789134">
            <a:off x="1570515" y="454890"/>
            <a:ext cx="3969651" cy="5948221"/>
          </a:xfrm>
          <a:custGeom>
            <a:rect b="b" l="l" r="r" t="t"/>
            <a:pathLst>
              <a:path extrusionOk="0" h="5948221" w="396965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470" name="Google Shape;470;p54"/>
          <p:cNvSpPr txBox="1"/>
          <p:nvPr>
            <p:ph idx="1" type="body"/>
          </p:nvPr>
        </p:nvSpPr>
        <p:spPr>
          <a:xfrm>
            <a:off x="5349298" y="373812"/>
            <a:ext cx="6483268" cy="631166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Clr>
                <a:srgbClr val="FFFFFF"/>
              </a:buClr>
              <a:buSzPct val="100000"/>
              <a:buNone/>
            </a:pPr>
            <a:r>
              <a:rPr lang="en-US" sz="2400">
                <a:solidFill>
                  <a:srgbClr val="FFFFFF"/>
                </a:solidFill>
              </a:rPr>
              <a:t>Dpad is a Text Editor which will include File operations, Data structures and will be created in Java.</a:t>
            </a:r>
            <a:endParaRPr/>
          </a:p>
          <a:p>
            <a:pPr indent="0" lvl="0" marL="0" rtl="0" algn="l">
              <a:lnSpc>
                <a:spcPct val="115000"/>
              </a:lnSpc>
              <a:spcBef>
                <a:spcPts val="1000"/>
              </a:spcBef>
              <a:spcAft>
                <a:spcPts val="0"/>
              </a:spcAft>
              <a:buClr>
                <a:schemeClr val="lt1"/>
              </a:buClr>
              <a:buSzPct val="100000"/>
              <a:buNone/>
            </a:pPr>
            <a:r>
              <a:t/>
            </a:r>
            <a:endParaRPr sz="2400"/>
          </a:p>
          <a:p>
            <a:pPr indent="-228600" lvl="0" marL="228600" rtl="0" algn="l">
              <a:lnSpc>
                <a:spcPct val="115000"/>
              </a:lnSpc>
              <a:spcBef>
                <a:spcPts val="1000"/>
              </a:spcBef>
              <a:spcAft>
                <a:spcPts val="0"/>
              </a:spcAft>
              <a:buClr>
                <a:srgbClr val="FFFFFF"/>
              </a:buClr>
              <a:buSzPct val="100000"/>
              <a:buChar char="•"/>
            </a:pPr>
            <a:r>
              <a:rPr lang="en-US" sz="2400">
                <a:solidFill>
                  <a:srgbClr val="FFFFFF"/>
                </a:solidFill>
              </a:rPr>
              <a:t>Dpad will consist of File Handling operations to save , edit, print and delete text documents.</a:t>
            </a:r>
            <a:endParaRPr sz="2400">
              <a:solidFill>
                <a:srgbClr val="FFFFFF"/>
              </a:solidFill>
            </a:endParaRPr>
          </a:p>
          <a:p>
            <a:pPr indent="-228600" lvl="0" marL="228600" rtl="0" algn="l">
              <a:lnSpc>
                <a:spcPct val="115000"/>
              </a:lnSpc>
              <a:spcBef>
                <a:spcPts val="1000"/>
              </a:spcBef>
              <a:spcAft>
                <a:spcPts val="0"/>
              </a:spcAft>
              <a:buClr>
                <a:srgbClr val="FFFFFF"/>
              </a:buClr>
              <a:buSzPct val="100000"/>
              <a:buChar char="•"/>
            </a:pPr>
            <a:r>
              <a:rPr lang="en-US" sz="2400">
                <a:solidFill>
                  <a:srgbClr val="FFFFFF"/>
                </a:solidFill>
              </a:rPr>
              <a:t>Text editing in Dpad will be achieved by using  data structures in functions like cut, copy, paste, undo and redo.</a:t>
            </a:r>
            <a:endParaRPr sz="2400">
              <a:solidFill>
                <a:srgbClr val="FFFFFF"/>
              </a:solidFill>
            </a:endParaRPr>
          </a:p>
          <a:p>
            <a:pPr indent="-228600" lvl="0" marL="228600" rtl="0" algn="l">
              <a:lnSpc>
                <a:spcPct val="115000"/>
              </a:lnSpc>
              <a:spcBef>
                <a:spcPts val="1000"/>
              </a:spcBef>
              <a:spcAft>
                <a:spcPts val="0"/>
              </a:spcAft>
              <a:buClr>
                <a:srgbClr val="FFFFFF"/>
              </a:buClr>
              <a:buSzPct val="100000"/>
              <a:buChar char="•"/>
            </a:pPr>
            <a:r>
              <a:rPr lang="en-US" sz="2400">
                <a:solidFill>
                  <a:srgbClr val="FFFFFF"/>
                </a:solidFill>
              </a:rPr>
              <a:t>Dpad  will have functions to change the Format of the text considering user preferences providing various  Font-families, font-style, font-color and font-size  accomplished by diverse inbuilt java libraries . </a:t>
            </a:r>
            <a:endParaRPr sz="2400">
              <a:solidFill>
                <a:srgbClr val="FFFFFF"/>
              </a:solidFill>
            </a:endParaRPr>
          </a:p>
          <a:p>
            <a:pPr indent="0" lvl="0" marL="0" rtl="0" algn="l">
              <a:lnSpc>
                <a:spcPct val="115000"/>
              </a:lnSpc>
              <a:spcBef>
                <a:spcPts val="1000"/>
              </a:spcBef>
              <a:spcAft>
                <a:spcPts val="0"/>
              </a:spcAft>
              <a:buClr>
                <a:schemeClr val="lt1"/>
              </a:buClr>
              <a:buSzPct val="100000"/>
              <a:buNone/>
            </a:pPr>
            <a:br>
              <a:rPr lang="en-US" sz="800"/>
            </a:b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4" name="Shape 474"/>
        <p:cNvGrpSpPr/>
        <p:nvPr/>
      </p:nvGrpSpPr>
      <p:grpSpPr>
        <a:xfrm>
          <a:off x="0" y="0"/>
          <a:ext cx="0" cy="0"/>
          <a:chOff x="0" y="0"/>
          <a:chExt cx="0" cy="0"/>
        </a:xfrm>
      </p:grpSpPr>
      <p:sp>
        <p:nvSpPr>
          <p:cNvPr id="475" name="Google Shape;475;p5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6" name="Google Shape;476;p55"/>
          <p:cNvSpPr/>
          <p:nvPr/>
        </p:nvSpPr>
        <p:spPr>
          <a:xfrm flipH="1" rot="-5400000">
            <a:off x="10653162" y="-776838"/>
            <a:ext cx="762001"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pic>
        <p:nvPicPr>
          <p:cNvPr descr="Computer script on a screen" id="477" name="Google Shape;477;p55"/>
          <p:cNvPicPr preferRelativeResize="0"/>
          <p:nvPr/>
        </p:nvPicPr>
        <p:blipFill rotWithShape="1">
          <a:blip r:embed="rId3">
            <a:alphaModFix/>
          </a:blip>
          <a:srcRect b="2" l="1180" r="41607" t="0"/>
          <a:stretch/>
        </p:blipFill>
        <p:spPr>
          <a:xfrm>
            <a:off x="762000" y="762001"/>
            <a:ext cx="4572000" cy="5334000"/>
          </a:xfrm>
          <a:prstGeom prst="rect">
            <a:avLst/>
          </a:prstGeom>
          <a:noFill/>
          <a:ln>
            <a:noFill/>
          </a:ln>
        </p:spPr>
      </p:pic>
      <p:grpSp>
        <p:nvGrpSpPr>
          <p:cNvPr id="478" name="Google Shape;478;p55"/>
          <p:cNvGrpSpPr/>
          <p:nvPr/>
        </p:nvGrpSpPr>
        <p:grpSpPr>
          <a:xfrm flipH="1">
            <a:off x="-2" y="5829359"/>
            <a:ext cx="4333875" cy="1028642"/>
            <a:chOff x="7153921" y="5829359"/>
            <a:chExt cx="5038079" cy="1028642"/>
          </a:xfrm>
        </p:grpSpPr>
        <p:sp>
          <p:nvSpPr>
            <p:cNvPr id="479" name="Google Shape;479;p55"/>
            <p:cNvSpPr/>
            <p:nvPr/>
          </p:nvSpPr>
          <p:spPr>
            <a:xfrm>
              <a:off x="7963906" y="5913098"/>
              <a:ext cx="4228094" cy="944903"/>
            </a:xfrm>
            <a:custGeom>
              <a:rect b="b" l="l" r="r" t="t"/>
              <a:pathLst>
                <a:path extrusionOk="0" h="1137038" w="4228094">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dk1"/>
                </a:solidFill>
                <a:latin typeface="Avenir"/>
                <a:ea typeface="Avenir"/>
                <a:cs typeface="Avenir"/>
                <a:sym typeface="Avenir"/>
              </a:endParaRPr>
            </a:p>
          </p:txBody>
        </p:sp>
        <p:sp>
          <p:nvSpPr>
            <p:cNvPr id="480" name="Google Shape;480;p55"/>
            <p:cNvSpPr/>
            <p:nvPr/>
          </p:nvSpPr>
          <p:spPr>
            <a:xfrm>
              <a:off x="7153921" y="5829359"/>
              <a:ext cx="5038078" cy="1028642"/>
            </a:xfrm>
            <a:custGeom>
              <a:rect b="b" l="l" r="r" t="t"/>
              <a:pathLst>
                <a:path extrusionOk="0" h="1237805" w="5038078">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sp>
        <p:nvSpPr>
          <p:cNvPr id="481" name="Google Shape;481;p55"/>
          <p:cNvSpPr txBox="1"/>
          <p:nvPr>
            <p:ph idx="1" type="body"/>
          </p:nvPr>
        </p:nvSpPr>
        <p:spPr>
          <a:xfrm>
            <a:off x="5377134" y="71889"/>
            <a:ext cx="6441055" cy="6656715"/>
          </a:xfrm>
          <a:prstGeom prst="rect">
            <a:avLst/>
          </a:prstGeom>
          <a:noFill/>
          <a:ln>
            <a:noFill/>
          </a:ln>
        </p:spPr>
        <p:txBody>
          <a:bodyPr anchorCtr="0" anchor="t" bIns="45700" lIns="91425" spcFirstLastPara="1" rIns="91425" wrap="square" tIns="45700">
            <a:normAutofit lnSpcReduction="10000"/>
          </a:bodyPr>
          <a:lstStyle/>
          <a:p>
            <a:pPr indent="-87629" lvl="0" marL="228600" rtl="0" algn="l">
              <a:lnSpc>
                <a:spcPct val="115000"/>
              </a:lnSpc>
              <a:spcBef>
                <a:spcPts val="0"/>
              </a:spcBef>
              <a:spcAft>
                <a:spcPts val="0"/>
              </a:spcAft>
              <a:buClr>
                <a:schemeClr val="lt1"/>
              </a:buClr>
              <a:buSzPts val="2400"/>
              <a:buFont typeface="Arial"/>
              <a:buNone/>
            </a:pPr>
            <a:r>
              <a:t/>
            </a:r>
            <a:endParaRPr sz="2400"/>
          </a:p>
          <a:p>
            <a:pPr indent="-240030" lvl="0" marL="228600" rtl="0" algn="l">
              <a:lnSpc>
                <a:spcPct val="115000"/>
              </a:lnSpc>
              <a:spcBef>
                <a:spcPts val="1000"/>
              </a:spcBef>
              <a:spcAft>
                <a:spcPts val="0"/>
              </a:spcAft>
              <a:buClr>
                <a:srgbClr val="FFFFFF"/>
              </a:buClr>
              <a:buSzPts val="2400"/>
              <a:buFont typeface="Arial"/>
              <a:buChar char="•"/>
            </a:pPr>
            <a:r>
              <a:rPr lang="en-US" sz="2400">
                <a:solidFill>
                  <a:srgbClr val="FFFFFF"/>
                </a:solidFill>
              </a:rPr>
              <a:t>For user convenience and elevated options Dpad will include variety of view options allowing the user to set themes to the executable application, vary the size of the text in their document and for additional ease have a spell check functionality..  </a:t>
            </a:r>
            <a:endParaRPr/>
          </a:p>
          <a:p>
            <a:pPr indent="0" lvl="0" marL="0" rtl="0" algn="l">
              <a:lnSpc>
                <a:spcPct val="114999"/>
              </a:lnSpc>
              <a:spcBef>
                <a:spcPts val="1000"/>
              </a:spcBef>
              <a:spcAft>
                <a:spcPts val="0"/>
              </a:spcAft>
              <a:buClr>
                <a:schemeClr val="lt1"/>
              </a:buClr>
              <a:buSzPts val="2400"/>
              <a:buNone/>
            </a:pPr>
            <a:r>
              <a:t/>
            </a:r>
            <a:endParaRPr sz="2400">
              <a:solidFill>
                <a:srgbClr val="FFFFFF"/>
              </a:solidFill>
            </a:endParaRPr>
          </a:p>
          <a:p>
            <a:pPr indent="-240030" lvl="0" marL="228600" rtl="0" algn="l">
              <a:lnSpc>
                <a:spcPct val="115000"/>
              </a:lnSpc>
              <a:spcBef>
                <a:spcPts val="1000"/>
              </a:spcBef>
              <a:spcAft>
                <a:spcPts val="0"/>
              </a:spcAft>
              <a:buClr>
                <a:srgbClr val="FFFFFF"/>
              </a:buClr>
              <a:buSzPts val="2400"/>
              <a:buFont typeface="Arial"/>
              <a:buChar char="•"/>
            </a:pPr>
            <a:r>
              <a:rPr lang="en-US" sz="2400">
                <a:solidFill>
                  <a:srgbClr val="FFFFFF"/>
                </a:solidFill>
              </a:rPr>
              <a:t>The methodology is that Dpad will be divided into 4 parts then executed individually, compiled and transformed into a functional website.</a:t>
            </a:r>
            <a:endParaRPr/>
          </a:p>
          <a:p>
            <a:pPr indent="0" lvl="0" marL="0" rtl="0" algn="l">
              <a:lnSpc>
                <a:spcPct val="115000"/>
              </a:lnSpc>
              <a:spcBef>
                <a:spcPts val="1000"/>
              </a:spcBef>
              <a:spcAft>
                <a:spcPts val="0"/>
              </a:spcAft>
              <a:buClr>
                <a:schemeClr val="lt1"/>
              </a:buClr>
              <a:buSzPts val="1700"/>
              <a:buNone/>
            </a:pPr>
            <a:br>
              <a:rPr lang="en-US" sz="1700"/>
            </a:b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5" name="Shape 485"/>
        <p:cNvGrpSpPr/>
        <p:nvPr/>
      </p:nvGrpSpPr>
      <p:grpSpPr>
        <a:xfrm>
          <a:off x="0" y="0"/>
          <a:ext cx="0" cy="0"/>
          <a:chOff x="0" y="0"/>
          <a:chExt cx="0" cy="0"/>
        </a:xfrm>
      </p:grpSpPr>
      <p:sp>
        <p:nvSpPr>
          <p:cNvPr id="486" name="Google Shape;486;p56"/>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487" name="Google Shape;487;p56"/>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488" name="Google Shape;488;p56"/>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489" name="Google Shape;489;p5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Rolls of blueprints" id="490" name="Google Shape;490;p56"/>
          <p:cNvPicPr preferRelativeResize="0"/>
          <p:nvPr/>
        </p:nvPicPr>
        <p:blipFill rotWithShape="1">
          <a:blip r:embed="rId3">
            <a:alphaModFix/>
          </a:blip>
          <a:srcRect b="13066" l="0" r="0" t="2769"/>
          <a:stretch/>
        </p:blipFill>
        <p:spPr>
          <a:xfrm>
            <a:off x="-24379" y="-1867"/>
            <a:ext cx="12207220" cy="6857990"/>
          </a:xfrm>
          <a:prstGeom prst="rect">
            <a:avLst/>
          </a:prstGeom>
          <a:noFill/>
          <a:ln>
            <a:noFill/>
          </a:ln>
        </p:spPr>
      </p:pic>
      <p:sp>
        <p:nvSpPr>
          <p:cNvPr id="491" name="Google Shape;491;p56"/>
          <p:cNvSpPr/>
          <p:nvPr/>
        </p:nvSpPr>
        <p:spPr>
          <a:xfrm>
            <a:off x="0" y="0"/>
            <a:ext cx="5578823" cy="602825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92" name="Google Shape;492;p56"/>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93" name="Google Shape;493;p56"/>
          <p:cNvSpPr txBox="1"/>
          <p:nvPr>
            <p:ph type="title"/>
          </p:nvPr>
        </p:nvSpPr>
        <p:spPr>
          <a:xfrm>
            <a:off x="5729768" y="-541041"/>
            <a:ext cx="4040601" cy="30867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b="1" lang="en-US" sz="3700" u="sng">
                <a:solidFill>
                  <a:schemeClr val="dk1"/>
                </a:solidFill>
                <a:latin typeface="Arial"/>
                <a:ea typeface="Arial"/>
                <a:cs typeface="Arial"/>
                <a:sym typeface="Arial"/>
              </a:rPr>
              <a:t>Novelty </a:t>
            </a:r>
            <a:r>
              <a:rPr b="1" lang="en-US" sz="3700" u="sng">
                <a:solidFill>
                  <a:schemeClr val="dk1"/>
                </a:solidFill>
              </a:rPr>
              <a:t>of the</a:t>
            </a:r>
            <a:r>
              <a:rPr b="1" lang="en-US" sz="3700" u="sng">
                <a:solidFill>
                  <a:schemeClr val="dk1"/>
                </a:solidFill>
                <a:latin typeface="Arial"/>
                <a:ea typeface="Arial"/>
                <a:cs typeface="Arial"/>
                <a:sym typeface="Arial"/>
              </a:rPr>
              <a:t> project</a:t>
            </a:r>
            <a:endParaRPr>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lt1"/>
              </a:buClr>
              <a:buSzPts val="3700"/>
              <a:buFont typeface="Arial"/>
              <a:buNone/>
            </a:pPr>
            <a:br>
              <a:rPr lang="en-US" sz="3700"/>
            </a:br>
            <a:endParaRPr sz="3700">
              <a:solidFill>
                <a:schemeClr val="lt1"/>
              </a:solidFill>
              <a:latin typeface="Arial"/>
              <a:ea typeface="Arial"/>
              <a:cs typeface="Arial"/>
              <a:sym typeface="Arial"/>
            </a:endParaRPr>
          </a:p>
        </p:txBody>
      </p:sp>
      <p:grpSp>
        <p:nvGrpSpPr>
          <p:cNvPr id="494" name="Google Shape;494;p56"/>
          <p:cNvGrpSpPr/>
          <p:nvPr/>
        </p:nvGrpSpPr>
        <p:grpSpPr>
          <a:xfrm>
            <a:off x="5186" y="1446622"/>
            <a:ext cx="5926819" cy="3292677"/>
            <a:chOff x="4637" y="1237803"/>
            <a:chExt cx="5926819" cy="3292677"/>
          </a:xfrm>
        </p:grpSpPr>
        <p:sp>
          <p:nvSpPr>
            <p:cNvPr id="495" name="Google Shape;495;p56"/>
            <p:cNvSpPr/>
            <p:nvPr/>
          </p:nvSpPr>
          <p:spPr>
            <a:xfrm>
              <a:off x="4637" y="1237803"/>
              <a:ext cx="3292677" cy="3292677"/>
            </a:xfrm>
            <a:prstGeom prst="ellipse">
              <a:avLst/>
            </a:prstGeom>
            <a:solidFill>
              <a:srgbClr val="EBA75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6"/>
            <p:cNvSpPr txBox="1"/>
            <p:nvPr/>
          </p:nvSpPr>
          <p:spPr>
            <a:xfrm>
              <a:off x="486838" y="1720004"/>
              <a:ext cx="2328275" cy="2328275"/>
            </a:xfrm>
            <a:prstGeom prst="rect">
              <a:avLst/>
            </a:prstGeom>
            <a:noFill/>
            <a:ln>
              <a:noFill/>
            </a:ln>
          </p:spPr>
          <p:txBody>
            <a:bodyPr anchorCtr="0" anchor="ctr" bIns="17775" lIns="181200" spcFirstLastPara="1" rIns="181200" wrap="square" tIns="17775">
              <a:noAutofit/>
            </a:bodyPr>
            <a:lstStyle/>
            <a:p>
              <a:pPr indent="0" lvl="0" marL="0" marR="0" rtl="0" algn="ctr">
                <a:lnSpc>
                  <a:spcPct val="90000"/>
                </a:lnSpc>
                <a:spcBef>
                  <a:spcPts val="0"/>
                </a:spcBef>
                <a:spcAft>
                  <a:spcPts val="0"/>
                </a:spcAft>
                <a:buClr>
                  <a:schemeClr val="lt1"/>
                </a:buClr>
                <a:buSzPts val="1400"/>
                <a:buFont typeface="Avenir"/>
                <a:buNone/>
              </a:pPr>
              <a:r>
                <a:rPr b="1" lang="en-US" sz="1400">
                  <a:solidFill>
                    <a:schemeClr val="lt1"/>
                  </a:solidFill>
                  <a:latin typeface="Avenir"/>
                  <a:ea typeface="Avenir"/>
                  <a:cs typeface="Avenir"/>
                  <a:sym typeface="Avenir"/>
                </a:rPr>
                <a:t>Dpad will have a featured doodle function enabling users to insert desired images in their documents furthermore providing users with pen like functionality to pour their imagination onto the pad. </a:t>
              </a:r>
              <a:endParaRPr/>
            </a:p>
          </p:txBody>
        </p:sp>
        <p:sp>
          <p:nvSpPr>
            <p:cNvPr id="497" name="Google Shape;497;p56"/>
            <p:cNvSpPr/>
            <p:nvPr/>
          </p:nvSpPr>
          <p:spPr>
            <a:xfrm>
              <a:off x="2638779" y="1237803"/>
              <a:ext cx="3292677" cy="3292677"/>
            </a:xfrm>
            <a:prstGeom prst="ellipse">
              <a:avLst/>
            </a:prstGeom>
            <a:solidFill>
              <a:schemeClr val="accent3">
                <a:alpha val="49803"/>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6"/>
            <p:cNvSpPr txBox="1"/>
            <p:nvPr/>
          </p:nvSpPr>
          <p:spPr>
            <a:xfrm>
              <a:off x="3120980" y="1720004"/>
              <a:ext cx="2328275" cy="2328275"/>
            </a:xfrm>
            <a:prstGeom prst="rect">
              <a:avLst/>
            </a:prstGeom>
            <a:noFill/>
            <a:ln>
              <a:noFill/>
            </a:ln>
          </p:spPr>
          <p:txBody>
            <a:bodyPr anchorCtr="0" anchor="ctr" bIns="17775" lIns="181200" spcFirstLastPara="1" rIns="181200" wrap="square" tIns="17775">
              <a:noAutofit/>
            </a:bodyPr>
            <a:lstStyle/>
            <a:p>
              <a:pPr indent="0" lvl="0" marL="0" marR="0" rtl="0" algn="ctr">
                <a:lnSpc>
                  <a:spcPct val="90000"/>
                </a:lnSpc>
                <a:spcBef>
                  <a:spcPts val="0"/>
                </a:spcBef>
                <a:spcAft>
                  <a:spcPts val="0"/>
                </a:spcAft>
                <a:buClr>
                  <a:schemeClr val="lt1"/>
                </a:buClr>
                <a:buSzPts val="1400"/>
                <a:buFont typeface="Avenir"/>
                <a:buNone/>
              </a:pPr>
              <a:r>
                <a:rPr b="1" lang="en-US" sz="1400">
                  <a:solidFill>
                    <a:schemeClr val="lt1"/>
                  </a:solidFill>
                  <a:latin typeface="Avenir"/>
                  <a:ea typeface="Avenir"/>
                  <a:cs typeface="Avenir"/>
                  <a:sym typeface="Avenir"/>
                </a:rPr>
                <a:t>On fruition, Dpad has a scope to transform the application into website enabling future expansion alongside extended improvisation and modification.</a:t>
              </a:r>
              <a:endParaRPr b="1" sz="1400">
                <a:solidFill>
                  <a:schemeClr val="lt1"/>
                </a:solidFill>
                <a:latin typeface="Avenir"/>
                <a:ea typeface="Avenir"/>
                <a:cs typeface="Avenir"/>
                <a:sym typeface="Aveni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93"/>
                                        </p:tgtEl>
                                        <p:attrNameLst>
                                          <p:attrName>style.visibility</p:attrName>
                                        </p:attrNameLst>
                                      </p:cBhvr>
                                      <p:to>
                                        <p:strVal val="visible"/>
                                      </p:to>
                                    </p:set>
                                    <p:animEffect filter="fade" transition="in">
                                      <p:cBhvr>
                                        <p:cTn dur="7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2" name="Shape 502"/>
        <p:cNvGrpSpPr/>
        <p:nvPr/>
      </p:nvGrpSpPr>
      <p:grpSpPr>
        <a:xfrm>
          <a:off x="0" y="0"/>
          <a:ext cx="0" cy="0"/>
          <a:chOff x="0" y="0"/>
          <a:chExt cx="0" cy="0"/>
        </a:xfrm>
      </p:grpSpPr>
      <p:sp>
        <p:nvSpPr>
          <p:cNvPr id="503" name="Google Shape;503;p57"/>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504" name="Google Shape;504;p57"/>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505" name="Google Shape;505;p57"/>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506" name="Google Shape;506;p5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Hourglass" id="507" name="Google Shape;507;p57"/>
          <p:cNvPicPr preferRelativeResize="0"/>
          <p:nvPr/>
        </p:nvPicPr>
        <p:blipFill rotWithShape="1">
          <a:blip r:embed="rId3">
            <a:alphaModFix/>
          </a:blip>
          <a:srcRect b="21254" l="0" r="6" t="0"/>
          <a:stretch/>
        </p:blipFill>
        <p:spPr>
          <a:xfrm>
            <a:off x="20" y="10"/>
            <a:ext cx="12207220" cy="6857990"/>
          </a:xfrm>
          <a:prstGeom prst="rect">
            <a:avLst/>
          </a:prstGeom>
          <a:noFill/>
          <a:ln>
            <a:noFill/>
          </a:ln>
        </p:spPr>
      </p:pic>
      <p:sp>
        <p:nvSpPr>
          <p:cNvPr id="508" name="Google Shape;508;p57"/>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9" name="Google Shape;509;p57"/>
          <p:cNvSpPr txBox="1"/>
          <p:nvPr>
            <p:ph type="title"/>
          </p:nvPr>
        </p:nvSpPr>
        <p:spPr>
          <a:xfrm>
            <a:off x="762000" y="762000"/>
            <a:ext cx="7533735" cy="34361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u="sng">
                <a:solidFill>
                  <a:schemeClr val="dk1"/>
                </a:solidFill>
              </a:rPr>
              <a:t>REAL TIME USAGE </a:t>
            </a:r>
            <a:endParaRPr b="1" u="sng">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3" name="Shape 513"/>
        <p:cNvGrpSpPr/>
        <p:nvPr/>
      </p:nvGrpSpPr>
      <p:grpSpPr>
        <a:xfrm>
          <a:off x="0" y="0"/>
          <a:ext cx="0" cy="0"/>
          <a:chOff x="0" y="0"/>
          <a:chExt cx="0" cy="0"/>
        </a:xfrm>
      </p:grpSpPr>
      <p:sp>
        <p:nvSpPr>
          <p:cNvPr id="514" name="Google Shape;514;p5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5" name="Google Shape;515;p58"/>
          <p:cNvSpPr/>
          <p:nvPr/>
        </p:nvSpPr>
        <p:spPr>
          <a:xfrm>
            <a:off x="2" y="0"/>
            <a:ext cx="5578824" cy="6028256"/>
          </a:xfrm>
          <a:custGeom>
            <a:rect b="b" l="l" r="r" t="t"/>
            <a:pathLst>
              <a:path extrusionOk="0" h="6028256" w="5578824">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6" name="Google Shape;516;p58"/>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pic>
        <p:nvPicPr>
          <p:cNvPr descr="A picture containing text, computer&#10;&#10;Description automatically generated" id="517" name="Google Shape;517;p58"/>
          <p:cNvPicPr preferRelativeResize="0"/>
          <p:nvPr/>
        </p:nvPicPr>
        <p:blipFill rotWithShape="1">
          <a:blip r:embed="rId3">
            <a:alphaModFix/>
          </a:blip>
          <a:srcRect b="0" l="0" r="0" t="0"/>
          <a:stretch/>
        </p:blipFill>
        <p:spPr>
          <a:xfrm>
            <a:off x="278375" y="1086329"/>
            <a:ext cx="4839965" cy="3113007"/>
          </a:xfrm>
          <a:prstGeom prst="rect">
            <a:avLst/>
          </a:prstGeom>
          <a:noFill/>
          <a:ln>
            <a:noFill/>
          </a:ln>
        </p:spPr>
      </p:pic>
      <p:sp>
        <p:nvSpPr>
          <p:cNvPr id="518" name="Google Shape;518;p58"/>
          <p:cNvSpPr txBox="1"/>
          <p:nvPr>
            <p:ph idx="1" type="body"/>
          </p:nvPr>
        </p:nvSpPr>
        <p:spPr>
          <a:xfrm>
            <a:off x="5909094" y="258793"/>
            <a:ext cx="5779698" cy="634041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FFFFFF"/>
              </a:buClr>
              <a:buSzPts val="2000"/>
              <a:buNone/>
            </a:pPr>
            <a:r>
              <a:rPr lang="en-US" sz="2000">
                <a:solidFill>
                  <a:srgbClr val="FFFFFF"/>
                </a:solidFill>
              </a:rPr>
              <a:t>T</a:t>
            </a:r>
            <a:r>
              <a:rPr lang="en-US" sz="1800">
                <a:solidFill>
                  <a:srgbClr val="FFFFFF"/>
                </a:solidFill>
              </a:rPr>
              <a:t>ext Editor is not only related to programming but it is a software through which you can write or edit some text. As far as programming is concerned you have to write or code your programme in a text editor and then you have to compile your code using a compiler.</a:t>
            </a:r>
            <a:endParaRPr sz="1800">
              <a:solidFill>
                <a:srgbClr val="FFFFFF"/>
              </a:solidFill>
            </a:endParaRPr>
          </a:p>
          <a:p>
            <a:pPr indent="0" lvl="0" marL="0" rtl="0" algn="l">
              <a:lnSpc>
                <a:spcPct val="115000"/>
              </a:lnSpc>
              <a:spcBef>
                <a:spcPts val="1000"/>
              </a:spcBef>
              <a:spcAft>
                <a:spcPts val="0"/>
              </a:spcAft>
              <a:buClr>
                <a:schemeClr val="lt1"/>
              </a:buClr>
              <a:buSzPts val="1800"/>
              <a:buNone/>
            </a:pPr>
            <a:r>
              <a:t/>
            </a:r>
            <a:endParaRPr sz="1800"/>
          </a:p>
          <a:p>
            <a:pPr indent="0" lvl="0" marL="0" rtl="0" algn="l">
              <a:lnSpc>
                <a:spcPct val="115000"/>
              </a:lnSpc>
              <a:spcBef>
                <a:spcPts val="1000"/>
              </a:spcBef>
              <a:spcAft>
                <a:spcPts val="0"/>
              </a:spcAft>
              <a:buClr>
                <a:srgbClr val="FFFFFF"/>
              </a:buClr>
              <a:buSzPts val="1800"/>
              <a:buNone/>
            </a:pPr>
            <a:r>
              <a:rPr lang="en-US" sz="1800">
                <a:solidFill>
                  <a:srgbClr val="FFFFFF"/>
                </a:solidFill>
              </a:rPr>
              <a:t>1) It can be used to pen down thoughts.</a:t>
            </a:r>
            <a:endParaRPr sz="1800">
              <a:solidFill>
                <a:srgbClr val="FFFFFF"/>
              </a:solidFill>
            </a:endParaRPr>
          </a:p>
          <a:p>
            <a:pPr indent="0" lvl="0" marL="0" rtl="0" algn="l">
              <a:lnSpc>
                <a:spcPct val="115000"/>
              </a:lnSpc>
              <a:spcBef>
                <a:spcPts val="1000"/>
              </a:spcBef>
              <a:spcAft>
                <a:spcPts val="0"/>
              </a:spcAft>
              <a:buClr>
                <a:schemeClr val="lt1"/>
              </a:buClr>
              <a:buSzPts val="1800"/>
              <a:buNone/>
            </a:pPr>
            <a:r>
              <a:t/>
            </a:r>
            <a:endParaRPr sz="1800"/>
          </a:p>
          <a:p>
            <a:pPr indent="0" lvl="0" marL="0" rtl="0" algn="l">
              <a:lnSpc>
                <a:spcPct val="115000"/>
              </a:lnSpc>
              <a:spcBef>
                <a:spcPts val="1000"/>
              </a:spcBef>
              <a:spcAft>
                <a:spcPts val="0"/>
              </a:spcAft>
              <a:buClr>
                <a:srgbClr val="FFFFFF"/>
              </a:buClr>
              <a:buSzPts val="1800"/>
              <a:buNone/>
            </a:pPr>
            <a:r>
              <a:rPr lang="en-US" sz="1800">
                <a:solidFill>
                  <a:srgbClr val="FFFFFF"/>
                </a:solidFill>
              </a:rPr>
              <a:t>2)We can take notes in class for a lot of subjects when teachers are teaching in pace and we have to keep up or take the summary / important points.</a:t>
            </a:r>
            <a:endParaRPr sz="1800">
              <a:solidFill>
                <a:srgbClr val="FFFFFF"/>
              </a:solidFill>
            </a:endParaRPr>
          </a:p>
          <a:p>
            <a:pPr indent="0" lvl="0" marL="0" rtl="0" algn="l">
              <a:lnSpc>
                <a:spcPct val="115000"/>
              </a:lnSpc>
              <a:spcBef>
                <a:spcPts val="1000"/>
              </a:spcBef>
              <a:spcAft>
                <a:spcPts val="0"/>
              </a:spcAft>
              <a:buClr>
                <a:schemeClr val="lt1"/>
              </a:buClr>
              <a:buSzPts val="1800"/>
              <a:buNone/>
            </a:pPr>
            <a:r>
              <a:t/>
            </a:r>
            <a:endParaRPr sz="1800"/>
          </a:p>
          <a:p>
            <a:pPr indent="0" lvl="0" marL="0" rtl="0" algn="l">
              <a:lnSpc>
                <a:spcPct val="115000"/>
              </a:lnSpc>
              <a:spcBef>
                <a:spcPts val="1000"/>
              </a:spcBef>
              <a:spcAft>
                <a:spcPts val="0"/>
              </a:spcAft>
              <a:buClr>
                <a:srgbClr val="FFFFFF"/>
              </a:buClr>
              <a:buSzPts val="1800"/>
              <a:buNone/>
            </a:pPr>
            <a:r>
              <a:rPr lang="en-US" sz="1800">
                <a:solidFill>
                  <a:srgbClr val="FFFFFF"/>
                </a:solidFill>
              </a:rPr>
              <a:t>3)Using doodle will enhance our writing experience and will make the notes more attractive and understandable.</a:t>
            </a:r>
            <a:endParaRPr sz="1800">
              <a:solidFill>
                <a:srgbClr val="FFFFFF"/>
              </a:solidFill>
            </a:endParaRPr>
          </a:p>
          <a:p>
            <a:pPr indent="0" lvl="0" marL="0" rtl="0" algn="l">
              <a:lnSpc>
                <a:spcPct val="115000"/>
              </a:lnSpc>
              <a:spcBef>
                <a:spcPts val="1000"/>
              </a:spcBef>
              <a:spcAft>
                <a:spcPts val="0"/>
              </a:spcAft>
              <a:buClr>
                <a:schemeClr val="lt1"/>
              </a:buClr>
              <a:buSzPts val="1800"/>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2" name="Shape 522"/>
        <p:cNvGrpSpPr/>
        <p:nvPr/>
      </p:nvGrpSpPr>
      <p:grpSpPr>
        <a:xfrm>
          <a:off x="0" y="0"/>
          <a:ext cx="0" cy="0"/>
          <a:chOff x="0" y="0"/>
          <a:chExt cx="0" cy="0"/>
        </a:xfrm>
      </p:grpSpPr>
      <p:sp>
        <p:nvSpPr>
          <p:cNvPr id="523" name="Google Shape;523;p59"/>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524" name="Google Shape;524;p59"/>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525" name="Google Shape;525;p59"/>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526" name="Google Shape;526;p5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CPU with binary numbers and blueprint" id="527" name="Google Shape;527;p59"/>
          <p:cNvPicPr preferRelativeResize="0"/>
          <p:nvPr/>
        </p:nvPicPr>
        <p:blipFill rotWithShape="1">
          <a:blip r:embed="rId3">
            <a:alphaModFix/>
          </a:blip>
          <a:srcRect b="0" l="0" r="0" t="125"/>
          <a:stretch/>
        </p:blipFill>
        <p:spPr>
          <a:xfrm>
            <a:off x="20" y="10"/>
            <a:ext cx="12207220" cy="6857990"/>
          </a:xfrm>
          <a:prstGeom prst="rect">
            <a:avLst/>
          </a:prstGeom>
          <a:noFill/>
          <a:ln>
            <a:noFill/>
          </a:ln>
        </p:spPr>
      </p:pic>
      <p:sp>
        <p:nvSpPr>
          <p:cNvPr id="528" name="Google Shape;528;p59"/>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9" name="Google Shape;529;p59"/>
          <p:cNvSpPr txBox="1"/>
          <p:nvPr>
            <p:ph type="title"/>
          </p:nvPr>
        </p:nvSpPr>
        <p:spPr>
          <a:xfrm>
            <a:off x="230038" y="2357886"/>
            <a:ext cx="7188679" cy="2976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latin typeface="Arial"/>
                <a:ea typeface="Arial"/>
                <a:cs typeface="Arial"/>
                <a:sym typeface="Arial"/>
              </a:rPr>
              <a:t>Software and Hardware</a:t>
            </a:r>
            <a:r>
              <a:rPr b="1" lang="en-US" u="sng"/>
              <a:t> Requirements </a:t>
            </a:r>
            <a:endParaRPr b="1" u="sng">
              <a:latin typeface="Arial"/>
              <a:ea typeface="Arial"/>
              <a:cs typeface="Arial"/>
              <a:sym typeface="Arial"/>
            </a:endParaRPr>
          </a:p>
        </p:txBody>
      </p:sp>
      <p:sp>
        <p:nvSpPr>
          <p:cNvPr id="530" name="Google Shape;530;p59"/>
          <p:cNvSpPr/>
          <p:nvPr/>
        </p:nvSpPr>
        <p:spPr>
          <a:xfrm flipH="1" rot="-5400000">
            <a:off x="10653162" y="-776838"/>
            <a:ext cx="762001"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grpSp>
        <p:nvGrpSpPr>
          <p:cNvPr id="531" name="Google Shape;531;p59"/>
          <p:cNvGrpSpPr/>
          <p:nvPr/>
        </p:nvGrpSpPr>
        <p:grpSpPr>
          <a:xfrm flipH="1">
            <a:off x="0" y="5829359"/>
            <a:ext cx="4333874" cy="1028642"/>
            <a:chOff x="7153921" y="5829359"/>
            <a:chExt cx="5038078" cy="1028642"/>
          </a:xfrm>
        </p:grpSpPr>
        <p:sp>
          <p:nvSpPr>
            <p:cNvPr id="532" name="Google Shape;532;p59"/>
            <p:cNvSpPr/>
            <p:nvPr/>
          </p:nvSpPr>
          <p:spPr>
            <a:xfrm>
              <a:off x="7963905" y="5913098"/>
              <a:ext cx="4228094" cy="944903"/>
            </a:xfrm>
            <a:custGeom>
              <a:rect b="b" l="l" r="r" t="t"/>
              <a:pathLst>
                <a:path extrusionOk="0" h="1137038" w="4228094">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dk1"/>
                </a:solidFill>
                <a:latin typeface="Avenir"/>
                <a:ea typeface="Avenir"/>
                <a:cs typeface="Avenir"/>
                <a:sym typeface="Avenir"/>
              </a:endParaRPr>
            </a:p>
          </p:txBody>
        </p:sp>
        <p:sp>
          <p:nvSpPr>
            <p:cNvPr id="533" name="Google Shape;533;p59"/>
            <p:cNvSpPr/>
            <p:nvPr/>
          </p:nvSpPr>
          <p:spPr>
            <a:xfrm>
              <a:off x="7153921" y="5829359"/>
              <a:ext cx="5038078" cy="1028642"/>
            </a:xfrm>
            <a:custGeom>
              <a:rect b="b" l="l" r="r" t="t"/>
              <a:pathLst>
                <a:path extrusionOk="0" h="1237805" w="5038078">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7" name="Shape 537"/>
        <p:cNvGrpSpPr/>
        <p:nvPr/>
      </p:nvGrpSpPr>
      <p:grpSpPr>
        <a:xfrm>
          <a:off x="0" y="0"/>
          <a:ext cx="0" cy="0"/>
          <a:chOff x="0" y="0"/>
          <a:chExt cx="0" cy="0"/>
        </a:xfrm>
      </p:grpSpPr>
      <p:sp>
        <p:nvSpPr>
          <p:cNvPr id="538" name="Google Shape;538;p6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Circuit board background" id="539" name="Google Shape;539;p60"/>
          <p:cNvPicPr preferRelativeResize="0"/>
          <p:nvPr/>
        </p:nvPicPr>
        <p:blipFill rotWithShape="1">
          <a:blip r:embed="rId3">
            <a:alphaModFix/>
          </a:blip>
          <a:srcRect b="2" l="2152" r="36307" t="0"/>
          <a:stretch/>
        </p:blipFill>
        <p:spPr>
          <a:xfrm>
            <a:off x="2" y="10"/>
            <a:ext cx="5578823" cy="602824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noFill/>
          <a:ln>
            <a:noFill/>
          </a:ln>
        </p:spPr>
      </p:pic>
      <p:sp>
        <p:nvSpPr>
          <p:cNvPr id="540" name="Google Shape;540;p60"/>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41" name="Google Shape;541;p60"/>
          <p:cNvSpPr txBox="1"/>
          <p:nvPr/>
        </p:nvSpPr>
        <p:spPr>
          <a:xfrm>
            <a:off x="5937850" y="1423359"/>
            <a:ext cx="5477773" cy="5003321"/>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None/>
            </a:pPr>
            <a:r>
              <a:rPr lang="en-US" sz="2200">
                <a:solidFill>
                  <a:schemeClr val="lt1"/>
                </a:solidFill>
                <a:latin typeface="Avenir"/>
                <a:ea typeface="Avenir"/>
                <a:cs typeface="Avenir"/>
                <a:sym typeface="Avenir"/>
              </a:rPr>
              <a:t>For Text Editor:</a:t>
            </a:r>
            <a:endParaRPr sz="1800">
              <a:solidFill>
                <a:schemeClr val="lt1"/>
              </a:solidFill>
              <a:latin typeface="Avenir"/>
              <a:ea typeface="Avenir"/>
              <a:cs typeface="Avenir"/>
              <a:sym typeface="Avenir"/>
            </a:endParaRPr>
          </a:p>
          <a:p>
            <a:pPr indent="0" lvl="0" marL="0" marR="0" rtl="0" algn="l">
              <a:lnSpc>
                <a:spcPct val="115000"/>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Java IDE</a:t>
            </a:r>
            <a:endParaRPr/>
          </a:p>
          <a:p>
            <a:pPr indent="0" lvl="0" marL="0" marR="0" rtl="0" algn="l">
              <a:lnSpc>
                <a:spcPct val="115000"/>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Java Swing </a:t>
            </a:r>
            <a:endParaRPr/>
          </a:p>
          <a:p>
            <a:pPr indent="0" lvl="0" marL="0" marR="0" rtl="0" algn="l">
              <a:lnSpc>
                <a:spcPct val="115000"/>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Java AWT</a:t>
            </a:r>
            <a:endParaRPr/>
          </a:p>
          <a:p>
            <a:pPr indent="0" lvl="0" marL="0" marR="0" rtl="0" algn="l">
              <a:lnSpc>
                <a:spcPct val="114999"/>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Java UTIL </a:t>
            </a:r>
            <a:endParaRPr/>
          </a:p>
          <a:p>
            <a:pPr indent="0" lvl="0" marL="0" marR="0" rtl="0" algn="l">
              <a:lnSpc>
                <a:spcPct val="115000"/>
              </a:lnSpc>
              <a:spcBef>
                <a:spcPts val="600"/>
              </a:spcBef>
              <a:spcAft>
                <a:spcPts val="0"/>
              </a:spcAft>
              <a:buNone/>
            </a:pPr>
            <a:br>
              <a:rPr lang="en-US" sz="2200">
                <a:solidFill>
                  <a:schemeClr val="lt1"/>
                </a:solidFill>
                <a:latin typeface="Avenir"/>
                <a:ea typeface="Avenir"/>
                <a:cs typeface="Avenir"/>
                <a:sym typeface="Avenir"/>
              </a:rPr>
            </a:br>
            <a:r>
              <a:rPr lang="en-US" sz="2200">
                <a:solidFill>
                  <a:schemeClr val="lt1"/>
                </a:solidFill>
                <a:latin typeface="Avenir"/>
                <a:ea typeface="Avenir"/>
                <a:cs typeface="Avenir"/>
                <a:sym typeface="Avenir"/>
              </a:rPr>
              <a:t>For Doodling:</a:t>
            </a:r>
            <a:endParaRPr/>
          </a:p>
          <a:p>
            <a:pPr indent="0" lvl="0" marL="0" marR="0" rtl="0" algn="l">
              <a:lnSpc>
                <a:spcPct val="115000"/>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Java SWT(Standard Widget Toolkit)</a:t>
            </a:r>
            <a:endParaRPr/>
          </a:p>
          <a:p>
            <a:pPr indent="0" lvl="0" marL="0" marR="0" rtl="0" algn="l">
              <a:lnSpc>
                <a:spcPct val="115000"/>
              </a:lnSpc>
              <a:spcBef>
                <a:spcPts val="600"/>
              </a:spcBef>
              <a:spcAft>
                <a:spcPts val="0"/>
              </a:spcAft>
              <a:buClr>
                <a:schemeClr val="lt1"/>
              </a:buClr>
              <a:buSzPts val="2200"/>
              <a:buFont typeface="Arial"/>
              <a:buChar char="•"/>
            </a:pPr>
            <a:r>
              <a:rPr lang="en-US" sz="2200">
                <a:solidFill>
                  <a:schemeClr val="lt1"/>
                </a:solidFill>
                <a:latin typeface="Avenir"/>
                <a:ea typeface="Avenir"/>
                <a:cs typeface="Avenir"/>
                <a:sym typeface="Avenir"/>
              </a:rPr>
              <a:t>Google QuickDraw Dataset</a:t>
            </a:r>
            <a:endParaRPr/>
          </a:p>
        </p:txBody>
      </p:sp>
      <p:sp>
        <p:nvSpPr>
          <p:cNvPr id="542" name="Google Shape;542;p60"/>
          <p:cNvSpPr txBox="1"/>
          <p:nvPr>
            <p:ph type="title"/>
          </p:nvPr>
        </p:nvSpPr>
        <p:spPr>
          <a:xfrm>
            <a:off x="5837208" y="-86264"/>
            <a:ext cx="5319623" cy="19265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t>Software :</a:t>
            </a: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6" name="Shape 266"/>
        <p:cNvGrpSpPr/>
        <p:nvPr/>
      </p:nvGrpSpPr>
      <p:grpSpPr>
        <a:xfrm>
          <a:off x="0" y="0"/>
          <a:ext cx="0" cy="0"/>
          <a:chOff x="0" y="0"/>
          <a:chExt cx="0" cy="0"/>
        </a:xfrm>
      </p:grpSpPr>
      <p:sp>
        <p:nvSpPr>
          <p:cNvPr id="267" name="Google Shape;267;p43"/>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268" name="Google Shape;268;p43"/>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269" name="Google Shape;269;p43"/>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270" name="Google Shape;270;p4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Yellow paper ship leading among white ships" id="271" name="Google Shape;271;p43"/>
          <p:cNvPicPr preferRelativeResize="0"/>
          <p:nvPr/>
        </p:nvPicPr>
        <p:blipFill rotWithShape="1">
          <a:blip r:embed="rId3">
            <a:alphaModFix/>
          </a:blip>
          <a:srcRect b="7" l="0" r="6" t="15709"/>
          <a:stretch/>
        </p:blipFill>
        <p:spPr>
          <a:xfrm>
            <a:off x="20" y="10"/>
            <a:ext cx="12207220" cy="6857990"/>
          </a:xfrm>
          <a:prstGeom prst="rect">
            <a:avLst/>
          </a:prstGeom>
          <a:noFill/>
          <a:ln>
            <a:noFill/>
          </a:ln>
        </p:spPr>
      </p:pic>
      <p:sp>
        <p:nvSpPr>
          <p:cNvPr id="272" name="Google Shape;272;p43"/>
          <p:cNvSpPr/>
          <p:nvPr/>
        </p:nvSpPr>
        <p:spPr>
          <a:xfrm flipH="1" rot="-5400000">
            <a:off x="7116827" y="1782827"/>
            <a:ext cx="4332910" cy="5817436"/>
          </a:xfrm>
          <a:custGeom>
            <a:rect b="b" l="l" r="r" t="t"/>
            <a:pathLst>
              <a:path extrusionOk="0" h="5817436" w="4332910">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3" name="Google Shape;273;p43"/>
          <p:cNvSpPr/>
          <p:nvPr/>
        </p:nvSpPr>
        <p:spPr>
          <a:xfrm rot="-4482642">
            <a:off x="6005381" y="2073697"/>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74" name="Google Shape;274;p43"/>
          <p:cNvSpPr txBox="1"/>
          <p:nvPr>
            <p:ph type="title"/>
          </p:nvPr>
        </p:nvSpPr>
        <p:spPr>
          <a:xfrm>
            <a:off x="7124700" y="4108629"/>
            <a:ext cx="4305300" cy="138033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100"/>
              <a:buFont typeface="Arial"/>
              <a:buNone/>
            </a:pPr>
            <a:r>
              <a:rPr b="1" lang="en-US" sz="3100" u="sng">
                <a:latin typeface="Arial"/>
                <a:ea typeface="Arial"/>
                <a:cs typeface="Arial"/>
                <a:sym typeface="Arial"/>
              </a:rPr>
              <a:t>PROJECT GUIDE </a:t>
            </a:r>
            <a:br>
              <a:rPr b="1" lang="en-US" sz="3100" u="sng"/>
            </a:br>
            <a:br>
              <a:rPr b="1" lang="en-US" sz="3100" u="sng"/>
            </a:br>
            <a:r>
              <a:rPr lang="en-US" sz="3100"/>
              <a:t>Dr. Nidhi</a:t>
            </a:r>
            <a:r>
              <a:rPr lang="en-US" sz="3100">
                <a:latin typeface="Arial"/>
                <a:ea typeface="Arial"/>
                <a:cs typeface="Arial"/>
                <a:sym typeface="Arial"/>
              </a:rPr>
              <a:t> Mishra</a:t>
            </a:r>
            <a:endParaRPr/>
          </a:p>
        </p:txBody>
      </p:sp>
      <p:pic>
        <p:nvPicPr>
          <p:cNvPr id="275" name="Google Shape;275;p43"/>
          <p:cNvPicPr preferRelativeResize="0"/>
          <p:nvPr/>
        </p:nvPicPr>
        <p:blipFill rotWithShape="1">
          <a:blip r:embed="rId4">
            <a:alphaModFix/>
          </a:blip>
          <a:srcRect b="0" l="0" r="0" t="0"/>
          <a:stretch/>
        </p:blipFill>
        <p:spPr>
          <a:xfrm>
            <a:off x="184569" y="268677"/>
            <a:ext cx="4562294" cy="47391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5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6" name="Shape 546"/>
        <p:cNvGrpSpPr/>
        <p:nvPr/>
      </p:nvGrpSpPr>
      <p:grpSpPr>
        <a:xfrm>
          <a:off x="0" y="0"/>
          <a:ext cx="0" cy="0"/>
          <a:chOff x="0" y="0"/>
          <a:chExt cx="0" cy="0"/>
        </a:xfrm>
      </p:grpSpPr>
      <p:sp>
        <p:nvSpPr>
          <p:cNvPr id="547" name="Google Shape;547;p6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Circuit board background" id="548" name="Google Shape;548;p61"/>
          <p:cNvPicPr preferRelativeResize="0"/>
          <p:nvPr/>
        </p:nvPicPr>
        <p:blipFill rotWithShape="1">
          <a:blip r:embed="rId3">
            <a:alphaModFix/>
          </a:blip>
          <a:srcRect b="2" l="2152" r="36307" t="0"/>
          <a:stretch/>
        </p:blipFill>
        <p:spPr>
          <a:xfrm>
            <a:off x="2" y="10"/>
            <a:ext cx="5578823" cy="602824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noFill/>
          <a:ln>
            <a:noFill/>
          </a:ln>
        </p:spPr>
      </p:pic>
      <p:sp>
        <p:nvSpPr>
          <p:cNvPr id="549" name="Google Shape;549;p61"/>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50" name="Google Shape;550;p61"/>
          <p:cNvSpPr txBox="1"/>
          <p:nvPr/>
        </p:nvSpPr>
        <p:spPr>
          <a:xfrm>
            <a:off x="5937850" y="2286001"/>
            <a:ext cx="5334000" cy="3723737"/>
          </a:xfrm>
          <a:prstGeom prst="rect">
            <a:avLst/>
          </a:prstGeom>
          <a:noFill/>
          <a:ln>
            <a:noFill/>
          </a:ln>
        </p:spPr>
        <p:txBody>
          <a:bodyPr anchorCtr="0" anchor="t" bIns="45700" lIns="91425" spcFirstLastPara="1" rIns="91425" wrap="square" tIns="45700">
            <a:normAutofit/>
          </a:bodyPr>
          <a:lstStyle/>
          <a:p>
            <a:pPr indent="-152400" lvl="0" marL="0" marR="0" rtl="0" algn="l">
              <a:spcBef>
                <a:spcPts val="0"/>
              </a:spcBef>
              <a:spcAft>
                <a:spcPts val="0"/>
              </a:spcAft>
              <a:buClr>
                <a:schemeClr val="lt1"/>
              </a:buClr>
              <a:buSzPts val="2400"/>
              <a:buFont typeface="Arial"/>
              <a:buChar char="•"/>
            </a:pPr>
            <a:r>
              <a:rPr lang="en-US" sz="2400">
                <a:solidFill>
                  <a:schemeClr val="lt1"/>
                </a:solidFill>
                <a:latin typeface="Avenir"/>
                <a:ea typeface="Avenir"/>
                <a:cs typeface="Avenir"/>
                <a:sym typeface="Avenir"/>
              </a:rPr>
              <a:t>Intel Pentium III cpu or higher</a:t>
            </a:r>
            <a:endParaRPr sz="2400">
              <a:solidFill>
                <a:schemeClr val="lt1"/>
              </a:solidFill>
              <a:latin typeface="Avenir"/>
              <a:ea typeface="Avenir"/>
              <a:cs typeface="Avenir"/>
              <a:sym typeface="Avenir"/>
            </a:endParaRPr>
          </a:p>
          <a:p>
            <a:pPr indent="0" lvl="0" marL="0" marR="0" rtl="0" algn="l">
              <a:spcBef>
                <a:spcPts val="0"/>
              </a:spcBef>
              <a:spcAft>
                <a:spcPts val="0"/>
              </a:spcAft>
              <a:buNone/>
            </a:pPr>
            <a:r>
              <a:t/>
            </a:r>
            <a:endParaRPr sz="2400">
              <a:solidFill>
                <a:schemeClr val="lt1"/>
              </a:solidFill>
              <a:latin typeface="Avenir"/>
              <a:ea typeface="Avenir"/>
              <a:cs typeface="Avenir"/>
              <a:sym typeface="Avenir"/>
            </a:endParaRPr>
          </a:p>
          <a:p>
            <a:pPr indent="-152400" lvl="0" marL="0" marR="0" rtl="0" algn="l">
              <a:spcBef>
                <a:spcPts val="0"/>
              </a:spcBef>
              <a:spcAft>
                <a:spcPts val="0"/>
              </a:spcAft>
              <a:buClr>
                <a:schemeClr val="lt1"/>
              </a:buClr>
              <a:buSzPts val="2400"/>
              <a:buFont typeface="Arial"/>
              <a:buChar char="•"/>
            </a:pPr>
            <a:r>
              <a:rPr lang="en-US" sz="2400">
                <a:solidFill>
                  <a:schemeClr val="lt1"/>
                </a:solidFill>
                <a:latin typeface="Avenir"/>
                <a:ea typeface="Avenir"/>
                <a:cs typeface="Avenir"/>
                <a:sym typeface="Avenir"/>
              </a:rPr>
              <a:t>Windows 7 (32 or 64 bit) or above for full functionality</a:t>
            </a:r>
            <a:endParaRPr sz="2400">
              <a:solidFill>
                <a:schemeClr val="lt1"/>
              </a:solidFill>
              <a:latin typeface="Avenir"/>
              <a:ea typeface="Avenir"/>
              <a:cs typeface="Avenir"/>
              <a:sym typeface="Avenir"/>
            </a:endParaRPr>
          </a:p>
          <a:p>
            <a:pPr indent="0" lvl="0" marL="0" marR="0" rtl="0" algn="l">
              <a:spcBef>
                <a:spcPts val="0"/>
              </a:spcBef>
              <a:spcAft>
                <a:spcPts val="0"/>
              </a:spcAft>
              <a:buNone/>
            </a:pPr>
            <a:r>
              <a:t/>
            </a:r>
            <a:endParaRPr sz="2400">
              <a:solidFill>
                <a:schemeClr val="lt1"/>
              </a:solidFill>
              <a:latin typeface="Avenir"/>
              <a:ea typeface="Avenir"/>
              <a:cs typeface="Avenir"/>
              <a:sym typeface="Avenir"/>
            </a:endParaRPr>
          </a:p>
          <a:p>
            <a:pPr indent="-152400" lvl="0" marL="0" marR="0" rtl="0" algn="l">
              <a:spcBef>
                <a:spcPts val="0"/>
              </a:spcBef>
              <a:spcAft>
                <a:spcPts val="0"/>
              </a:spcAft>
              <a:buClr>
                <a:schemeClr val="lt1"/>
              </a:buClr>
              <a:buSzPts val="2400"/>
              <a:buFont typeface="Arial"/>
              <a:buChar char="•"/>
            </a:pPr>
            <a:r>
              <a:rPr lang="en-US" sz="2400">
                <a:solidFill>
                  <a:schemeClr val="lt1"/>
                </a:solidFill>
                <a:latin typeface="Avenir"/>
                <a:ea typeface="Avenir"/>
                <a:cs typeface="Avenir"/>
                <a:sym typeface="Avenir"/>
              </a:rPr>
              <a:t>Internet Connectivity</a:t>
            </a:r>
            <a:endParaRPr sz="2400">
              <a:solidFill>
                <a:schemeClr val="lt1"/>
              </a:solidFill>
              <a:latin typeface="Avenir"/>
              <a:ea typeface="Avenir"/>
              <a:cs typeface="Avenir"/>
              <a:sym typeface="Avenir"/>
            </a:endParaRPr>
          </a:p>
          <a:p>
            <a:pPr indent="139700" lvl="0" marL="0" marR="0" rtl="0" algn="l">
              <a:lnSpc>
                <a:spcPct val="114999"/>
              </a:lnSpc>
              <a:spcBef>
                <a:spcPts val="0"/>
              </a:spcBef>
              <a:spcAft>
                <a:spcPts val="0"/>
              </a:spcAft>
              <a:buClr>
                <a:schemeClr val="lt1"/>
              </a:buClr>
              <a:buSzPts val="2200"/>
              <a:buFont typeface="Arial"/>
              <a:buNone/>
            </a:pPr>
            <a:r>
              <a:t/>
            </a:r>
            <a:endParaRPr sz="2200">
              <a:solidFill>
                <a:schemeClr val="lt1"/>
              </a:solidFill>
              <a:latin typeface="Avenir"/>
              <a:ea typeface="Avenir"/>
              <a:cs typeface="Avenir"/>
              <a:sym typeface="Avenir"/>
            </a:endParaRPr>
          </a:p>
        </p:txBody>
      </p:sp>
      <p:sp>
        <p:nvSpPr>
          <p:cNvPr id="551" name="Google Shape;551;p61"/>
          <p:cNvSpPr txBox="1"/>
          <p:nvPr>
            <p:ph type="title"/>
          </p:nvPr>
        </p:nvSpPr>
        <p:spPr>
          <a:xfrm>
            <a:off x="6096000" y="359434"/>
            <a:ext cx="5319623" cy="19265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t>Hardware:</a:t>
            </a:r>
            <a:endParaRPr u="sng"/>
          </a:p>
          <a:p>
            <a:pPr indent="0" lvl="0" marL="0" rtl="0" algn="l">
              <a:lnSpc>
                <a:spcPct val="90000"/>
              </a:lnSpc>
              <a:spcBef>
                <a:spcPts val="0"/>
              </a:spcBef>
              <a:spcAft>
                <a:spcPts val="0"/>
              </a:spcAft>
              <a:buClr>
                <a:schemeClr val="lt1"/>
              </a:buClr>
              <a:buSzPts val="3200"/>
              <a:buFont typeface="Arial"/>
              <a:buNone/>
            </a:pPr>
            <a:br>
              <a:rPr lang="en-US" sz="3200"/>
            </a:b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5" name="Shape 555"/>
        <p:cNvGrpSpPr/>
        <p:nvPr/>
      </p:nvGrpSpPr>
      <p:grpSpPr>
        <a:xfrm>
          <a:off x="0" y="0"/>
          <a:ext cx="0" cy="0"/>
          <a:chOff x="0" y="0"/>
          <a:chExt cx="0" cy="0"/>
        </a:xfrm>
      </p:grpSpPr>
      <p:sp>
        <p:nvSpPr>
          <p:cNvPr id="556" name="Google Shape;556;p62"/>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557" name="Google Shape;557;p62"/>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558" name="Google Shape;558;p62"/>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559" name="Google Shape;559;p6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A desk with technical drawings, pencil and tools" id="560" name="Google Shape;560;p62"/>
          <p:cNvPicPr preferRelativeResize="0"/>
          <p:nvPr/>
        </p:nvPicPr>
        <p:blipFill rotWithShape="1">
          <a:blip r:embed="rId3">
            <a:alphaModFix/>
          </a:blip>
          <a:srcRect b="10778" l="0" r="0" t="5058"/>
          <a:stretch/>
        </p:blipFill>
        <p:spPr>
          <a:xfrm>
            <a:off x="20" y="10"/>
            <a:ext cx="12207220" cy="6857990"/>
          </a:xfrm>
          <a:prstGeom prst="rect">
            <a:avLst/>
          </a:prstGeom>
          <a:noFill/>
          <a:ln>
            <a:noFill/>
          </a:ln>
        </p:spPr>
      </p:pic>
      <p:sp>
        <p:nvSpPr>
          <p:cNvPr id="561" name="Google Shape;561;p62"/>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2" name="Google Shape;562;p62"/>
          <p:cNvSpPr txBox="1"/>
          <p:nvPr>
            <p:ph type="title"/>
          </p:nvPr>
        </p:nvSpPr>
        <p:spPr>
          <a:xfrm>
            <a:off x="318838" y="100458"/>
            <a:ext cx="5348400" cy="3551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latin typeface="Arial"/>
                <a:ea typeface="Arial"/>
                <a:cs typeface="Arial"/>
                <a:sym typeface="Arial"/>
              </a:rPr>
              <a:t>Overall system architecture diagram</a:t>
            </a:r>
            <a:endParaRPr b="1" u="sng">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descr="Laptop with phone and calculator" id="567" name="Google Shape;567;p63"/>
          <p:cNvPicPr preferRelativeResize="0"/>
          <p:nvPr>
            <p:ph idx="1" type="body"/>
          </p:nvPr>
        </p:nvPicPr>
        <p:blipFill rotWithShape="1">
          <a:blip r:embed="rId3">
            <a:alphaModFix/>
          </a:blip>
          <a:srcRect b="0" l="0" r="0" t="0"/>
          <a:stretch/>
        </p:blipFill>
        <p:spPr>
          <a:xfrm>
            <a:off x="-136585" y="-7187"/>
            <a:ext cx="2731699" cy="2774830"/>
          </a:xfrm>
          <a:prstGeom prst="rect">
            <a:avLst/>
          </a:prstGeom>
          <a:noFill/>
          <a:ln>
            <a:noFill/>
          </a:ln>
        </p:spPr>
      </p:pic>
      <p:pic>
        <p:nvPicPr>
          <p:cNvPr id="568" name="Google Shape;568;p63"/>
          <p:cNvPicPr preferRelativeResize="0"/>
          <p:nvPr/>
        </p:nvPicPr>
        <p:blipFill rotWithShape="1">
          <a:blip r:embed="rId4">
            <a:alphaModFix/>
          </a:blip>
          <a:srcRect b="0" l="0" r="0" t="0"/>
          <a:stretch/>
        </p:blipFill>
        <p:spPr>
          <a:xfrm>
            <a:off x="314594" y="3887368"/>
            <a:ext cx="1455527" cy="1469905"/>
          </a:xfrm>
          <a:prstGeom prst="rect">
            <a:avLst/>
          </a:prstGeom>
          <a:noFill/>
          <a:ln>
            <a:noFill/>
          </a:ln>
        </p:spPr>
      </p:pic>
      <p:sp>
        <p:nvSpPr>
          <p:cNvPr id="569" name="Google Shape;569;p63"/>
          <p:cNvSpPr txBox="1"/>
          <p:nvPr/>
        </p:nvSpPr>
        <p:spPr>
          <a:xfrm>
            <a:off x="1273834" y="4034287"/>
            <a:ext cx="989163" cy="4144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venir"/>
                <a:ea typeface="Avenir"/>
                <a:cs typeface="Avenir"/>
                <a:sym typeface="Avenir"/>
              </a:rPr>
              <a:t>USER</a:t>
            </a:r>
            <a:endParaRPr b="1" i="0" sz="2000" u="none" cap="none" strike="noStrike">
              <a:solidFill>
                <a:schemeClr val="lt1"/>
              </a:solidFill>
              <a:latin typeface="Avenir"/>
              <a:ea typeface="Avenir"/>
              <a:cs typeface="Avenir"/>
              <a:sym typeface="Avenir"/>
            </a:endParaRPr>
          </a:p>
        </p:txBody>
      </p:sp>
      <p:pic>
        <p:nvPicPr>
          <p:cNvPr descr="Arrow Up with solid fill" id="570" name="Google Shape;570;p63"/>
          <p:cNvPicPr preferRelativeResize="0"/>
          <p:nvPr/>
        </p:nvPicPr>
        <p:blipFill rotWithShape="1">
          <a:blip r:embed="rId5">
            <a:alphaModFix/>
          </a:blip>
          <a:srcRect b="0" l="0" r="0" t="0"/>
          <a:stretch/>
        </p:blipFill>
        <p:spPr>
          <a:xfrm>
            <a:off x="419818" y="2540480"/>
            <a:ext cx="1245079" cy="1230701"/>
          </a:xfrm>
          <a:prstGeom prst="rect">
            <a:avLst/>
          </a:prstGeom>
          <a:noFill/>
          <a:ln>
            <a:noFill/>
          </a:ln>
        </p:spPr>
      </p:pic>
      <p:pic>
        <p:nvPicPr>
          <p:cNvPr descr="Arrow Right with solid fill" id="571" name="Google Shape;571;p63"/>
          <p:cNvPicPr preferRelativeResize="0"/>
          <p:nvPr/>
        </p:nvPicPr>
        <p:blipFill rotWithShape="1">
          <a:blip r:embed="rId6">
            <a:alphaModFix/>
          </a:blip>
          <a:srcRect b="0" l="0" r="0" t="0"/>
          <a:stretch/>
        </p:blipFill>
        <p:spPr>
          <a:xfrm>
            <a:off x="2332008" y="599537"/>
            <a:ext cx="1518249" cy="1331343"/>
          </a:xfrm>
          <a:prstGeom prst="rect">
            <a:avLst/>
          </a:prstGeom>
          <a:noFill/>
          <a:ln>
            <a:noFill/>
          </a:ln>
        </p:spPr>
      </p:pic>
      <p:sp>
        <p:nvSpPr>
          <p:cNvPr id="572" name="Google Shape;572;p63"/>
          <p:cNvSpPr txBox="1"/>
          <p:nvPr/>
        </p:nvSpPr>
        <p:spPr>
          <a:xfrm>
            <a:off x="1876785" y="81286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Avenir"/>
                <a:ea typeface="Avenir"/>
                <a:cs typeface="Avenir"/>
                <a:sym typeface="Avenir"/>
              </a:rPr>
              <a:t>Access D-Pad</a:t>
            </a:r>
            <a:endParaRPr b="1" sz="1800">
              <a:solidFill>
                <a:schemeClr val="lt1"/>
              </a:solidFill>
              <a:latin typeface="Avenir"/>
              <a:ea typeface="Avenir"/>
              <a:cs typeface="Avenir"/>
              <a:sym typeface="Avenir"/>
            </a:endParaRPr>
          </a:p>
        </p:txBody>
      </p:sp>
      <p:pic>
        <p:nvPicPr>
          <p:cNvPr descr="Laptop with solid fill" id="573" name="Google Shape;573;p63"/>
          <p:cNvPicPr preferRelativeResize="0"/>
          <p:nvPr/>
        </p:nvPicPr>
        <p:blipFill rotWithShape="1">
          <a:blip r:embed="rId7">
            <a:alphaModFix/>
          </a:blip>
          <a:srcRect b="0" l="0" r="0" t="0"/>
          <a:stretch/>
        </p:blipFill>
        <p:spPr>
          <a:xfrm>
            <a:off x="3496573" y="38819"/>
            <a:ext cx="3674852" cy="3660474"/>
          </a:xfrm>
          <a:prstGeom prst="rect">
            <a:avLst/>
          </a:prstGeom>
          <a:noFill/>
          <a:ln>
            <a:noFill/>
          </a:ln>
        </p:spPr>
      </p:pic>
      <p:sp>
        <p:nvSpPr>
          <p:cNvPr id="574" name="Google Shape;574;p63"/>
          <p:cNvSpPr txBox="1"/>
          <p:nvPr/>
        </p:nvSpPr>
        <p:spPr>
          <a:xfrm>
            <a:off x="4334413" y="1387055"/>
            <a:ext cx="27432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venir"/>
                <a:ea typeface="Avenir"/>
                <a:cs typeface="Avenir"/>
                <a:sym typeface="Avenir"/>
              </a:rPr>
              <a:t>Java Swing</a:t>
            </a:r>
            <a:endParaRPr b="1" sz="2400">
              <a:solidFill>
                <a:schemeClr val="lt1"/>
              </a:solidFill>
              <a:latin typeface="Avenir"/>
              <a:ea typeface="Avenir"/>
              <a:cs typeface="Avenir"/>
              <a:sym typeface="Avenir"/>
            </a:endParaRPr>
          </a:p>
          <a:p>
            <a:pPr indent="0" lvl="0" marL="0" marR="0" rtl="0" algn="l">
              <a:spcBef>
                <a:spcPts val="0"/>
              </a:spcBef>
              <a:spcAft>
                <a:spcPts val="0"/>
              </a:spcAft>
              <a:buNone/>
            </a:pPr>
            <a:r>
              <a:rPr b="1" lang="en-US" sz="2400">
                <a:solidFill>
                  <a:schemeClr val="lt1"/>
                </a:solidFill>
                <a:latin typeface="Avenir"/>
                <a:ea typeface="Avenir"/>
                <a:cs typeface="Avenir"/>
                <a:sym typeface="Avenir"/>
              </a:rPr>
              <a:t>Java AWT </a:t>
            </a:r>
            <a:endParaRPr b="1" sz="2400">
              <a:solidFill>
                <a:schemeClr val="lt1"/>
              </a:solidFill>
              <a:latin typeface="Avenir"/>
              <a:ea typeface="Avenir"/>
              <a:cs typeface="Avenir"/>
              <a:sym typeface="Avenir"/>
            </a:endParaRPr>
          </a:p>
        </p:txBody>
      </p:sp>
      <p:sp>
        <p:nvSpPr>
          <p:cNvPr id="575" name="Google Shape;575;p63"/>
          <p:cNvSpPr txBox="1"/>
          <p:nvPr/>
        </p:nvSpPr>
        <p:spPr>
          <a:xfrm>
            <a:off x="4434158" y="365364"/>
            <a:ext cx="21537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venir"/>
                <a:ea typeface="Avenir"/>
                <a:cs typeface="Avenir"/>
                <a:sym typeface="Avenir"/>
              </a:rPr>
              <a:t>Frontend</a:t>
            </a:r>
            <a:endParaRPr b="1" sz="2400">
              <a:solidFill>
                <a:schemeClr val="lt1"/>
              </a:solidFill>
              <a:latin typeface="Avenir"/>
              <a:ea typeface="Avenir"/>
              <a:cs typeface="Avenir"/>
              <a:sym typeface="Avenir"/>
            </a:endParaRPr>
          </a:p>
        </p:txBody>
      </p:sp>
      <p:pic>
        <p:nvPicPr>
          <p:cNvPr descr="Arrow Right with solid fill" id="576" name="Google Shape;576;p63"/>
          <p:cNvPicPr preferRelativeResize="0"/>
          <p:nvPr/>
        </p:nvPicPr>
        <p:blipFill rotWithShape="1">
          <a:blip r:embed="rId6">
            <a:alphaModFix/>
          </a:blip>
          <a:srcRect b="0" l="0" r="0" t="0"/>
          <a:stretch/>
        </p:blipFill>
        <p:spPr>
          <a:xfrm>
            <a:off x="6688346" y="585160"/>
            <a:ext cx="1647645" cy="1604512"/>
          </a:xfrm>
          <a:prstGeom prst="rect">
            <a:avLst/>
          </a:prstGeom>
          <a:noFill/>
          <a:ln>
            <a:noFill/>
          </a:ln>
        </p:spPr>
      </p:pic>
      <p:pic>
        <p:nvPicPr>
          <p:cNvPr descr="Document with solid fill" id="577" name="Google Shape;577;p63"/>
          <p:cNvPicPr preferRelativeResize="0"/>
          <p:nvPr/>
        </p:nvPicPr>
        <p:blipFill rotWithShape="1">
          <a:blip r:embed="rId8">
            <a:alphaModFix/>
          </a:blip>
          <a:srcRect b="0" l="0" r="0" t="0"/>
          <a:stretch/>
        </p:blipFill>
        <p:spPr>
          <a:xfrm>
            <a:off x="8111706" y="671423"/>
            <a:ext cx="1863305" cy="1877683"/>
          </a:xfrm>
          <a:prstGeom prst="rect">
            <a:avLst/>
          </a:prstGeom>
          <a:noFill/>
          <a:ln>
            <a:noFill/>
          </a:ln>
        </p:spPr>
      </p:pic>
      <p:sp>
        <p:nvSpPr>
          <p:cNvPr id="578" name="Google Shape;578;p63"/>
          <p:cNvSpPr txBox="1"/>
          <p:nvPr/>
        </p:nvSpPr>
        <p:spPr>
          <a:xfrm>
            <a:off x="7312324" y="166778"/>
            <a:ext cx="36345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venir"/>
                <a:ea typeface="Avenir"/>
                <a:cs typeface="Avenir"/>
                <a:sym typeface="Avenir"/>
              </a:rPr>
              <a:t>For Text related tools user gets handy features</a:t>
            </a:r>
            <a:endParaRPr b="1" sz="1800">
              <a:solidFill>
                <a:schemeClr val="lt1"/>
              </a:solidFill>
              <a:latin typeface="Avenir"/>
              <a:ea typeface="Avenir"/>
              <a:cs typeface="Avenir"/>
              <a:sym typeface="Avenir"/>
            </a:endParaRPr>
          </a:p>
        </p:txBody>
      </p:sp>
      <p:pic>
        <p:nvPicPr>
          <p:cNvPr descr="Arrow: Rotate right with solid fill" id="579" name="Google Shape;579;p63"/>
          <p:cNvPicPr preferRelativeResize="0"/>
          <p:nvPr/>
        </p:nvPicPr>
        <p:blipFill rotWithShape="1">
          <a:blip r:embed="rId9">
            <a:alphaModFix/>
          </a:blip>
          <a:srcRect b="0" l="0" r="0" t="0"/>
          <a:stretch/>
        </p:blipFill>
        <p:spPr>
          <a:xfrm>
            <a:off x="9707592" y="1332781"/>
            <a:ext cx="1633267" cy="1604513"/>
          </a:xfrm>
          <a:prstGeom prst="rect">
            <a:avLst/>
          </a:prstGeom>
          <a:noFill/>
          <a:ln>
            <a:noFill/>
          </a:ln>
        </p:spPr>
      </p:pic>
      <p:sp>
        <p:nvSpPr>
          <p:cNvPr id="580" name="Google Shape;580;p63"/>
          <p:cNvSpPr txBox="1"/>
          <p:nvPr/>
        </p:nvSpPr>
        <p:spPr>
          <a:xfrm>
            <a:off x="9711547" y="1070753"/>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venir"/>
                <a:ea typeface="Avenir"/>
                <a:cs typeface="Avenir"/>
                <a:sym typeface="Avenir"/>
              </a:rPr>
              <a:t>For inserting a doodle</a:t>
            </a: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p:txBody>
      </p:sp>
      <p:sp>
        <p:nvSpPr>
          <p:cNvPr id="581" name="Google Shape;581;p63"/>
          <p:cNvSpPr/>
          <p:nvPr/>
        </p:nvSpPr>
        <p:spPr>
          <a:xfrm>
            <a:off x="9532368" y="2933075"/>
            <a:ext cx="2487282" cy="1135810"/>
          </a:xfrm>
          <a:prstGeom prst="flowChartMagneticDisk">
            <a:avLst/>
          </a:prstGeom>
          <a:solidFill>
            <a:schemeClr val="accent1"/>
          </a:solidFill>
          <a:ln cap="flat" cmpd="sng" w="12700">
            <a:solidFill>
              <a:srgbClr val="8F806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venir"/>
                <a:ea typeface="Avenir"/>
                <a:cs typeface="Avenir"/>
                <a:sym typeface="Avenir"/>
              </a:rPr>
              <a:t>Stored Google QuickDraw Dataset</a:t>
            </a:r>
            <a:endParaRPr/>
          </a:p>
        </p:txBody>
      </p:sp>
      <p:sp>
        <p:nvSpPr>
          <p:cNvPr id="582" name="Google Shape;582;p63"/>
          <p:cNvSpPr txBox="1"/>
          <p:nvPr/>
        </p:nvSpPr>
        <p:spPr>
          <a:xfrm>
            <a:off x="11089975" y="1989107"/>
            <a:ext cx="18661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venir"/>
                <a:ea typeface="Avenir"/>
                <a:cs typeface="Avenir"/>
                <a:sym typeface="Avenir"/>
              </a:rPr>
              <a:t>Query </a:t>
            </a:r>
            <a:endParaRPr b="1" sz="1800">
              <a:solidFill>
                <a:schemeClr val="lt1"/>
              </a:solidFill>
              <a:latin typeface="Avenir"/>
              <a:ea typeface="Avenir"/>
              <a:cs typeface="Avenir"/>
              <a:sym typeface="Avenir"/>
            </a:endParaRPr>
          </a:p>
        </p:txBody>
      </p:sp>
      <p:sp>
        <p:nvSpPr>
          <p:cNvPr id="583" name="Google Shape;583;p63"/>
          <p:cNvSpPr txBox="1"/>
          <p:nvPr/>
        </p:nvSpPr>
        <p:spPr>
          <a:xfrm>
            <a:off x="7954813" y="5366889"/>
            <a:ext cx="25706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venir"/>
                <a:ea typeface="Avenir"/>
                <a:cs typeface="Avenir"/>
                <a:sym typeface="Avenir"/>
              </a:rPr>
              <a:t>File can be stored locally on the disk </a:t>
            </a:r>
            <a:endParaRPr sz="1800">
              <a:solidFill>
                <a:schemeClr val="lt1"/>
              </a:solidFill>
              <a:latin typeface="Avenir"/>
              <a:ea typeface="Avenir"/>
              <a:cs typeface="Avenir"/>
              <a:sym typeface="Avenir"/>
            </a:endParaRPr>
          </a:p>
        </p:txBody>
      </p:sp>
      <p:pic>
        <p:nvPicPr>
          <p:cNvPr descr="Arrow: Clockwise curve with solid fill" id="584" name="Google Shape;584;p63"/>
          <p:cNvPicPr preferRelativeResize="0"/>
          <p:nvPr/>
        </p:nvPicPr>
        <p:blipFill rotWithShape="1">
          <a:blip r:embed="rId10">
            <a:alphaModFix/>
          </a:blip>
          <a:srcRect b="0" l="0" r="0" t="0"/>
          <a:stretch/>
        </p:blipFill>
        <p:spPr>
          <a:xfrm>
            <a:off x="8787441" y="2382328"/>
            <a:ext cx="914400" cy="1101305"/>
          </a:xfrm>
          <a:prstGeom prst="rect">
            <a:avLst/>
          </a:prstGeom>
          <a:noFill/>
          <a:ln>
            <a:noFill/>
          </a:ln>
        </p:spPr>
      </p:pic>
      <p:pic>
        <p:nvPicPr>
          <p:cNvPr descr="Arrow Down with solid fill" id="585" name="Google Shape;585;p63"/>
          <p:cNvPicPr preferRelativeResize="0"/>
          <p:nvPr/>
        </p:nvPicPr>
        <p:blipFill rotWithShape="1">
          <a:blip r:embed="rId11">
            <a:alphaModFix/>
          </a:blip>
          <a:srcRect b="0" l="0" r="0" t="0"/>
          <a:stretch/>
        </p:blipFill>
        <p:spPr>
          <a:xfrm>
            <a:off x="8384876" y="2928667"/>
            <a:ext cx="957531" cy="1388853"/>
          </a:xfrm>
          <a:prstGeom prst="rect">
            <a:avLst/>
          </a:prstGeom>
          <a:noFill/>
          <a:ln>
            <a:noFill/>
          </a:ln>
        </p:spPr>
      </p:pic>
      <p:pic>
        <p:nvPicPr>
          <p:cNvPr descr="Filing Box Archive outline" id="586" name="Google Shape;586;p63"/>
          <p:cNvPicPr preferRelativeResize="0"/>
          <p:nvPr/>
        </p:nvPicPr>
        <p:blipFill rotWithShape="1">
          <a:blip r:embed="rId12">
            <a:alphaModFix/>
          </a:blip>
          <a:srcRect b="0" l="0" r="0" t="0"/>
          <a:stretch/>
        </p:blipFill>
        <p:spPr>
          <a:xfrm>
            <a:off x="7306573" y="3762555"/>
            <a:ext cx="3344172" cy="2884097"/>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4"/>
          <p:cNvSpPr txBox="1"/>
          <p:nvPr/>
        </p:nvSpPr>
        <p:spPr>
          <a:xfrm>
            <a:off x="85725" y="485775"/>
            <a:ext cx="11401200" cy="26145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US" sz="6000">
                <a:latin typeface="Times New Roman"/>
                <a:ea typeface="Times New Roman"/>
                <a:cs typeface="Times New Roman"/>
                <a:sym typeface="Times New Roman"/>
              </a:rPr>
              <a:t>LITERATURE REVIEW</a:t>
            </a:r>
            <a:endParaRPr b="1" sz="6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5"/>
          <p:cNvSpPr txBox="1"/>
          <p:nvPr>
            <p:ph idx="1" type="body"/>
          </p:nvPr>
        </p:nvSpPr>
        <p:spPr>
          <a:xfrm>
            <a:off x="762000" y="1028700"/>
            <a:ext cx="10668000" cy="507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The text editors which are present are</a:t>
            </a:r>
            <a:r>
              <a:rPr lang="en-US" sz="2000"/>
              <a:t> based on the Keystroke-Level Model, with which to evaluate text editors on interactive </a:t>
            </a:r>
            <a:r>
              <a:rPr lang="en-US" sz="2000"/>
              <a:t>computing</a:t>
            </a:r>
            <a:r>
              <a:rPr lang="en-US" sz="2000"/>
              <a:t> systems. The authors claim that this methodology can also be applied to word processing. The authors believe that their evaluation technique is </a:t>
            </a:r>
            <a:r>
              <a:rPr lang="en-US" sz="2000"/>
              <a:t>standardized</a:t>
            </a:r>
            <a:r>
              <a:rPr lang="en-US" sz="2000"/>
              <a:t>, in that it measures the significant dynamics associated with using several different text editors of varying complexity and hardware implementation. They further claim that their measurement techniques is objective, through, and easy to use. This methodology is intended for use by text editor designers, word processing center managers, and other </a:t>
            </a:r>
            <a:r>
              <a:rPr lang="en-US" sz="2000"/>
              <a:t>non psychologists</a:t>
            </a:r>
            <a:r>
              <a:rPr lang="en-US" sz="2000"/>
              <a:t> who need to evaluate text editors, but who have limited time and equipment. It is this writer's opinion that, while the authors' methodology is objective and thorough, the requirements for trained personnel to (1) teach novice users, (2) perform </a:t>
            </a:r>
            <a:r>
              <a:rPr lang="en-US" sz="2000"/>
              <a:t>accurate</a:t>
            </a:r>
            <a:r>
              <a:rPr lang="en-US" sz="2000"/>
              <a:t> data collection, and (3) interpret the results of the study believe the authors' claim that the measurement techniques described in this paper would be human factors engineers and industrial psychologists, precisely the opposite audience for which the paper was intended. </a:t>
            </a:r>
            <a:r>
              <a:rPr lang="en-US" sz="2000"/>
              <a:t>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0" name="Shape 600"/>
        <p:cNvGrpSpPr/>
        <p:nvPr/>
      </p:nvGrpSpPr>
      <p:grpSpPr>
        <a:xfrm>
          <a:off x="0" y="0"/>
          <a:ext cx="0" cy="0"/>
          <a:chOff x="0" y="0"/>
          <a:chExt cx="0" cy="0"/>
        </a:xfrm>
      </p:grpSpPr>
      <p:sp>
        <p:nvSpPr>
          <p:cNvPr id="601" name="Google Shape;601;p66"/>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602" name="Google Shape;602;p66"/>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603" name="Google Shape;603;p66"/>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604" name="Google Shape;604;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Colourful adhesive taps and pen on open notebook" id="605" name="Google Shape;605;p66"/>
          <p:cNvPicPr preferRelativeResize="0"/>
          <p:nvPr/>
        </p:nvPicPr>
        <p:blipFill rotWithShape="1">
          <a:blip r:embed="rId3">
            <a:alphaModFix/>
          </a:blip>
          <a:srcRect b="4895" l="0" r="6" t="10820"/>
          <a:stretch/>
        </p:blipFill>
        <p:spPr>
          <a:xfrm>
            <a:off x="20" y="10"/>
            <a:ext cx="12207220" cy="6857990"/>
          </a:xfrm>
          <a:prstGeom prst="rect">
            <a:avLst/>
          </a:prstGeom>
          <a:noFill/>
          <a:ln>
            <a:noFill/>
          </a:ln>
        </p:spPr>
      </p:pic>
      <p:sp>
        <p:nvSpPr>
          <p:cNvPr id="606" name="Google Shape;606;p66"/>
          <p:cNvSpPr/>
          <p:nvPr/>
        </p:nvSpPr>
        <p:spPr>
          <a:xfrm>
            <a:off x="0" y="591928"/>
            <a:ext cx="12191999" cy="5058137"/>
          </a:xfrm>
          <a:prstGeom prst="rect">
            <a:avLst/>
          </a:prstGeom>
          <a:gradFill>
            <a:gsLst>
              <a:gs pos="0">
                <a:srgbClr val="000000">
                  <a:alpha val="0"/>
                </a:srgbClr>
              </a:gs>
              <a:gs pos="20000">
                <a:srgbClr val="000000">
                  <a:alpha val="14901"/>
                </a:srgbClr>
              </a:gs>
              <a:gs pos="50000">
                <a:srgbClr val="000000">
                  <a:alpha val="29803"/>
                </a:srgbClr>
              </a:gs>
              <a:gs pos="80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7" name="Google Shape;607;p66"/>
          <p:cNvSpPr txBox="1"/>
          <p:nvPr>
            <p:ph type="title"/>
          </p:nvPr>
        </p:nvSpPr>
        <p:spPr>
          <a:xfrm>
            <a:off x="4549955" y="591470"/>
            <a:ext cx="7304656" cy="168088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b="1" lang="en-US" sz="5400" u="sng">
                <a:solidFill>
                  <a:schemeClr val="dk1"/>
                </a:solidFill>
                <a:latin typeface="Arial"/>
                <a:ea typeface="Arial"/>
                <a:cs typeface="Arial"/>
                <a:sym typeface="Arial"/>
              </a:rPr>
              <a:t>MODULES</a:t>
            </a:r>
            <a:endParaRPr sz="5400" u="sng">
              <a:solidFill>
                <a:schemeClr val="dk1"/>
              </a:solidFill>
              <a:latin typeface="Arial"/>
              <a:ea typeface="Arial"/>
              <a:cs typeface="Arial"/>
              <a:sym typeface="Arial"/>
            </a:endParaRPr>
          </a:p>
        </p:txBody>
      </p:sp>
      <p:sp>
        <p:nvSpPr>
          <p:cNvPr id="608" name="Google Shape;608;p66"/>
          <p:cNvSpPr txBox="1"/>
          <p:nvPr>
            <p:ph idx="1" type="body"/>
          </p:nvPr>
        </p:nvSpPr>
        <p:spPr>
          <a:xfrm>
            <a:off x="5277661" y="2440915"/>
            <a:ext cx="5748601" cy="354660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15000"/>
              </a:lnSpc>
              <a:spcBef>
                <a:spcPts val="0"/>
              </a:spcBef>
              <a:spcAft>
                <a:spcPts val="0"/>
              </a:spcAft>
              <a:buClr>
                <a:schemeClr val="dk1"/>
              </a:buClr>
              <a:buSzPct val="100000"/>
              <a:buNone/>
            </a:pPr>
            <a:r>
              <a:rPr b="1" lang="en-US" sz="3600">
                <a:solidFill>
                  <a:schemeClr val="dk1"/>
                </a:solidFill>
                <a:highlight>
                  <a:srgbClr val="C0C0C0"/>
                </a:highlight>
              </a:rPr>
              <a:t>FILE</a:t>
            </a:r>
            <a:endParaRPr/>
          </a:p>
          <a:p>
            <a:pPr indent="0" lvl="0" marL="0" rtl="0" algn="ctr">
              <a:lnSpc>
                <a:spcPct val="114999"/>
              </a:lnSpc>
              <a:spcBef>
                <a:spcPts val="1000"/>
              </a:spcBef>
              <a:spcAft>
                <a:spcPts val="0"/>
              </a:spcAft>
              <a:buClr>
                <a:schemeClr val="dk1"/>
              </a:buClr>
              <a:buSzPct val="100000"/>
              <a:buNone/>
            </a:pPr>
            <a:r>
              <a:rPr b="1" lang="en-US" sz="3600">
                <a:solidFill>
                  <a:schemeClr val="dk1"/>
                </a:solidFill>
                <a:highlight>
                  <a:srgbClr val="C0C0C0"/>
                </a:highlight>
              </a:rPr>
              <a:t>EDIT</a:t>
            </a:r>
            <a:endParaRPr/>
          </a:p>
          <a:p>
            <a:pPr indent="0" lvl="0" marL="0" rtl="0" algn="ctr">
              <a:lnSpc>
                <a:spcPct val="114999"/>
              </a:lnSpc>
              <a:spcBef>
                <a:spcPts val="1000"/>
              </a:spcBef>
              <a:spcAft>
                <a:spcPts val="0"/>
              </a:spcAft>
              <a:buClr>
                <a:schemeClr val="dk1"/>
              </a:buClr>
              <a:buSzPct val="100000"/>
              <a:buNone/>
            </a:pPr>
            <a:r>
              <a:rPr b="1" lang="en-US" sz="3600">
                <a:solidFill>
                  <a:schemeClr val="dk1"/>
                </a:solidFill>
                <a:highlight>
                  <a:srgbClr val="C0C0C0"/>
                </a:highlight>
              </a:rPr>
              <a:t>FORMAT </a:t>
            </a:r>
            <a:endParaRPr/>
          </a:p>
          <a:p>
            <a:pPr indent="0" lvl="0" marL="0" rtl="0" algn="ctr">
              <a:lnSpc>
                <a:spcPct val="114999"/>
              </a:lnSpc>
              <a:spcBef>
                <a:spcPts val="1000"/>
              </a:spcBef>
              <a:spcAft>
                <a:spcPts val="0"/>
              </a:spcAft>
              <a:buClr>
                <a:schemeClr val="dk1"/>
              </a:buClr>
              <a:buSzPct val="100000"/>
              <a:buNone/>
            </a:pPr>
            <a:r>
              <a:rPr b="1" lang="en-US" sz="3600">
                <a:solidFill>
                  <a:schemeClr val="dk1"/>
                </a:solidFill>
                <a:highlight>
                  <a:srgbClr val="C0C0C0"/>
                </a:highlight>
              </a:rPr>
              <a:t>VIEW</a:t>
            </a:r>
            <a:endParaRPr b="1" sz="3600">
              <a:solidFill>
                <a:schemeClr val="dk1"/>
              </a:solidFill>
              <a:highlight>
                <a:srgbClr val="C0C0C0"/>
              </a:highlight>
            </a:endParaRPr>
          </a:p>
          <a:p>
            <a:pPr indent="0" lvl="0" marL="0" rtl="0" algn="ctr">
              <a:lnSpc>
                <a:spcPct val="114999"/>
              </a:lnSpc>
              <a:spcBef>
                <a:spcPts val="1000"/>
              </a:spcBef>
              <a:spcAft>
                <a:spcPts val="0"/>
              </a:spcAft>
              <a:buClr>
                <a:schemeClr val="dk1"/>
              </a:buClr>
              <a:buSzPct val="100000"/>
              <a:buNone/>
            </a:pPr>
            <a:r>
              <a:rPr b="1" lang="en-US" sz="3600">
                <a:solidFill>
                  <a:schemeClr val="dk1"/>
                </a:solidFill>
                <a:highlight>
                  <a:srgbClr val="C0C0C0"/>
                </a:highlight>
              </a:rPr>
              <a:t>DOODLING </a:t>
            </a:r>
            <a:endParaRPr b="1" sz="3600">
              <a:solidFill>
                <a:schemeClr val="dk1"/>
              </a:solidFill>
              <a:highlight>
                <a:srgbClr val="C0C0C0"/>
              </a:highlight>
            </a:endParaRPr>
          </a:p>
          <a:p>
            <a:pPr indent="0" lvl="0" marL="0" rtl="0" algn="ctr">
              <a:lnSpc>
                <a:spcPct val="114999"/>
              </a:lnSpc>
              <a:spcBef>
                <a:spcPts val="1000"/>
              </a:spcBef>
              <a:spcAft>
                <a:spcPts val="0"/>
              </a:spcAft>
              <a:buClr>
                <a:schemeClr val="lt1"/>
              </a:buClr>
              <a:buSzPct val="100000"/>
              <a:buNone/>
            </a:pPr>
            <a:r>
              <a:t/>
            </a:r>
            <a:endParaRPr sz="2000">
              <a:solidFill>
                <a:srgbClr val="FFFFFF"/>
              </a:solidFill>
            </a:endParaRPr>
          </a:p>
        </p:txBody>
      </p:sp>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07"/>
                                        </p:tgtEl>
                                        <p:attrNameLst>
                                          <p:attrName>style.visibility</p:attrName>
                                        </p:attrNameLst>
                                      </p:cBhvr>
                                      <p:to>
                                        <p:strVal val="visible"/>
                                      </p:to>
                                    </p:set>
                                    <p:animEffect filter="fade" transition="in">
                                      <p:cBhvr>
                                        <p:cTn dur="4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2" name="Shape 612"/>
        <p:cNvGrpSpPr/>
        <p:nvPr/>
      </p:nvGrpSpPr>
      <p:grpSpPr>
        <a:xfrm>
          <a:off x="0" y="0"/>
          <a:ext cx="0" cy="0"/>
          <a:chOff x="0" y="0"/>
          <a:chExt cx="0" cy="0"/>
        </a:xfrm>
      </p:grpSpPr>
      <p:sp>
        <p:nvSpPr>
          <p:cNvPr id="613" name="Google Shape;613;p67"/>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614" name="Google Shape;614;p67"/>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615" name="Google Shape;615;p67"/>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616" name="Google Shape;616;p6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Files" id="617" name="Google Shape;617;p67"/>
          <p:cNvPicPr preferRelativeResize="0"/>
          <p:nvPr/>
        </p:nvPicPr>
        <p:blipFill rotWithShape="1">
          <a:blip r:embed="rId3">
            <a:alphaModFix/>
          </a:blip>
          <a:srcRect b="15834" l="0" r="0" t="0"/>
          <a:stretch/>
        </p:blipFill>
        <p:spPr>
          <a:xfrm>
            <a:off x="20" y="10"/>
            <a:ext cx="12207220" cy="6857990"/>
          </a:xfrm>
          <a:prstGeom prst="rect">
            <a:avLst/>
          </a:prstGeom>
          <a:noFill/>
          <a:ln>
            <a:noFill/>
          </a:ln>
        </p:spPr>
      </p:pic>
      <p:sp>
        <p:nvSpPr>
          <p:cNvPr id="618" name="Google Shape;618;p67"/>
          <p:cNvSpPr/>
          <p:nvPr/>
        </p:nvSpPr>
        <p:spPr>
          <a:xfrm>
            <a:off x="0" y="0"/>
            <a:ext cx="5578823" cy="602825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9" name="Google Shape;619;p67"/>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620" name="Google Shape;620;p67"/>
          <p:cNvSpPr txBox="1"/>
          <p:nvPr>
            <p:ph type="title"/>
          </p:nvPr>
        </p:nvSpPr>
        <p:spPr>
          <a:xfrm>
            <a:off x="761999" y="867878"/>
            <a:ext cx="4487068" cy="28282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t>FILE MODULE</a:t>
            </a:r>
            <a:endParaRPr b="1" u="sng">
              <a:latin typeface="Arial"/>
              <a:ea typeface="Arial"/>
              <a:cs typeface="Arial"/>
              <a:sym typeface="Arial"/>
            </a:endParaRPr>
          </a:p>
        </p:txBody>
      </p:sp>
      <p:sp>
        <p:nvSpPr>
          <p:cNvPr id="621" name="Google Shape;621;p67"/>
          <p:cNvSpPr txBox="1"/>
          <p:nvPr>
            <p:ph idx="1" type="body"/>
          </p:nvPr>
        </p:nvSpPr>
        <p:spPr>
          <a:xfrm>
            <a:off x="5736567" y="2228491"/>
            <a:ext cx="6469810" cy="4580083"/>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5000"/>
              </a:lnSpc>
              <a:spcBef>
                <a:spcPts val="0"/>
              </a:spcBef>
              <a:spcAft>
                <a:spcPts val="0"/>
              </a:spcAft>
              <a:buClr>
                <a:srgbClr val="FFFFFF"/>
              </a:buClr>
              <a:buSzPct val="100000"/>
              <a:buChar char="•"/>
            </a:pPr>
            <a:r>
              <a:rPr b="1" lang="en-US">
                <a:solidFill>
                  <a:srgbClr val="FFFFFF"/>
                </a:solidFill>
              </a:rPr>
              <a:t>The main typing area has been included using JTextArea</a:t>
            </a:r>
            <a:endParaRPr b="1">
              <a:solidFill>
                <a:srgbClr val="FFFFFF"/>
              </a:solidFill>
            </a:endParaRPr>
          </a:p>
          <a:p>
            <a:pPr indent="-228600" lvl="0" marL="228600" rtl="0" algn="l">
              <a:lnSpc>
                <a:spcPct val="125000"/>
              </a:lnSpc>
              <a:spcBef>
                <a:spcPts val="0"/>
              </a:spcBef>
              <a:spcAft>
                <a:spcPts val="0"/>
              </a:spcAft>
              <a:buClr>
                <a:srgbClr val="FFFFFF"/>
              </a:buClr>
              <a:buSzPct val="100000"/>
              <a:buChar char="•"/>
            </a:pPr>
            <a:r>
              <a:rPr b="1" lang="en-US">
                <a:solidFill>
                  <a:srgbClr val="FFFFFF"/>
                </a:solidFill>
              </a:rPr>
              <a:t>File module consists of Open, Save , Print , Close.</a:t>
            </a:r>
            <a:endParaRPr b="1">
              <a:solidFill>
                <a:srgbClr val="FFFFFF"/>
              </a:solidFill>
            </a:endParaRPr>
          </a:p>
          <a:p>
            <a:pPr indent="-228600" lvl="0" marL="228600" rtl="0" algn="l">
              <a:lnSpc>
                <a:spcPct val="125000"/>
              </a:lnSpc>
              <a:spcBef>
                <a:spcPts val="1000"/>
              </a:spcBef>
              <a:spcAft>
                <a:spcPts val="0"/>
              </a:spcAft>
              <a:buClr>
                <a:srgbClr val="FFFFFF"/>
              </a:buClr>
              <a:buSzPct val="100000"/>
              <a:buChar char="•"/>
            </a:pPr>
            <a:r>
              <a:rPr b="1" lang="en-US">
                <a:solidFill>
                  <a:srgbClr val="FFFFFF"/>
                </a:solidFill>
              </a:rPr>
              <a:t>The open function uses JFileChooser from the java swing library It an effective way to prompt the user to choose a file along with this we have also used JFileNameExtensionFilter which allow the user to choose and open files with only .txt extension .</a:t>
            </a:r>
            <a:endParaRPr b="1">
              <a:solidFill>
                <a:srgbClr val="FFFFFF"/>
              </a:solidFill>
            </a:endParaRPr>
          </a:p>
          <a:p>
            <a:pPr indent="-228600" lvl="0" marL="228600" rtl="0" algn="l">
              <a:lnSpc>
                <a:spcPct val="125000"/>
              </a:lnSpc>
              <a:spcBef>
                <a:spcPts val="1000"/>
              </a:spcBef>
              <a:spcAft>
                <a:spcPts val="0"/>
              </a:spcAft>
              <a:buClr>
                <a:srgbClr val="FFFFFF"/>
              </a:buClr>
              <a:buSzPct val="100000"/>
              <a:buChar char="•"/>
            </a:pPr>
            <a:r>
              <a:rPr b="1" lang="en-US">
                <a:solidFill>
                  <a:srgbClr val="FFFFFF"/>
                </a:solidFill>
              </a:rPr>
              <a:t>We use JFileChooser to save the file in the desired directory. </a:t>
            </a:r>
            <a:endParaRPr b="1">
              <a:solidFill>
                <a:srgbClr val="FFFFFF"/>
              </a:solidFill>
            </a:endParaRPr>
          </a:p>
          <a:p>
            <a:pPr indent="0" lvl="0" marL="228600" rtl="0" algn="l">
              <a:lnSpc>
                <a:spcPct val="125000"/>
              </a:lnSpc>
              <a:spcBef>
                <a:spcPts val="1000"/>
              </a:spcBef>
              <a:spcAft>
                <a:spcPts val="0"/>
              </a:spcAft>
              <a:buNone/>
            </a:pPr>
            <a:r>
              <a:t/>
            </a:r>
            <a:endParaRPr b="1">
              <a:solidFill>
                <a:srgbClr val="FFFFFF"/>
              </a:solidFill>
            </a:endParaRPr>
          </a:p>
          <a:p>
            <a:pPr indent="-104140" lvl="0" marL="228600" rtl="0" algn="l">
              <a:lnSpc>
                <a:spcPct val="125000"/>
              </a:lnSpc>
              <a:spcBef>
                <a:spcPts val="1000"/>
              </a:spcBef>
              <a:spcAft>
                <a:spcPts val="0"/>
              </a:spcAft>
              <a:buClr>
                <a:schemeClr val="lt1"/>
              </a:buClr>
              <a:buSzPct val="100000"/>
              <a:buNone/>
            </a:pPr>
            <a:r>
              <a:t/>
            </a:r>
            <a:endParaRPr/>
          </a:p>
        </p:txBody>
      </p:sp>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20"/>
                                        </p:tgtEl>
                                        <p:attrNameLst>
                                          <p:attrName>style.visibility</p:attrName>
                                        </p:attrNameLst>
                                      </p:cBhvr>
                                      <p:to>
                                        <p:strVal val="visible"/>
                                      </p:to>
                                    </p:set>
                                    <p:animEffect filter="fade" transition="in">
                                      <p:cBhvr>
                                        <p:cTn dur="4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5" name="Shape 625"/>
        <p:cNvGrpSpPr/>
        <p:nvPr/>
      </p:nvGrpSpPr>
      <p:grpSpPr>
        <a:xfrm>
          <a:off x="0" y="0"/>
          <a:ext cx="0" cy="0"/>
          <a:chOff x="0" y="0"/>
          <a:chExt cx="0" cy="0"/>
        </a:xfrm>
      </p:grpSpPr>
      <p:sp>
        <p:nvSpPr>
          <p:cNvPr id="626" name="Google Shape;626;p68"/>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627" name="Google Shape;627;p68"/>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628" name="Google Shape;628;p68"/>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629" name="Google Shape;629;p6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Glasses on top of a book" id="630" name="Google Shape;630;p68"/>
          <p:cNvPicPr preferRelativeResize="0"/>
          <p:nvPr/>
        </p:nvPicPr>
        <p:blipFill rotWithShape="1">
          <a:blip r:embed="rId3">
            <a:alphaModFix/>
          </a:blip>
          <a:srcRect b="1823" l="0" r="0" t="13376"/>
          <a:stretch/>
        </p:blipFill>
        <p:spPr>
          <a:xfrm>
            <a:off x="20" y="10"/>
            <a:ext cx="12207220" cy="6857990"/>
          </a:xfrm>
          <a:prstGeom prst="rect">
            <a:avLst/>
          </a:prstGeom>
          <a:noFill/>
          <a:ln>
            <a:noFill/>
          </a:ln>
        </p:spPr>
      </p:pic>
      <p:sp>
        <p:nvSpPr>
          <p:cNvPr id="631" name="Google Shape;631;p68"/>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2" name="Google Shape;632;p68"/>
          <p:cNvSpPr txBox="1"/>
          <p:nvPr>
            <p:ph type="title"/>
          </p:nvPr>
        </p:nvSpPr>
        <p:spPr>
          <a:xfrm>
            <a:off x="3961338" y="2322378"/>
            <a:ext cx="4284600" cy="117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EDIT MODULE</a:t>
            </a:r>
            <a:endParaRPr/>
          </a:p>
        </p:txBody>
      </p:sp>
      <p:sp>
        <p:nvSpPr>
          <p:cNvPr id="633" name="Google Shape;633;p68"/>
          <p:cNvSpPr/>
          <p:nvPr/>
        </p:nvSpPr>
        <p:spPr>
          <a:xfrm flipH="1" rot="-5400000">
            <a:off x="10653162" y="-776838"/>
            <a:ext cx="762001"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grpSp>
        <p:nvGrpSpPr>
          <p:cNvPr id="634" name="Google Shape;634;p68"/>
          <p:cNvGrpSpPr/>
          <p:nvPr/>
        </p:nvGrpSpPr>
        <p:grpSpPr>
          <a:xfrm flipH="1">
            <a:off x="0" y="5829359"/>
            <a:ext cx="4333874" cy="1028642"/>
            <a:chOff x="7153921" y="5829359"/>
            <a:chExt cx="5038078" cy="1028642"/>
          </a:xfrm>
        </p:grpSpPr>
        <p:sp>
          <p:nvSpPr>
            <p:cNvPr id="635" name="Google Shape;635;p68"/>
            <p:cNvSpPr/>
            <p:nvPr/>
          </p:nvSpPr>
          <p:spPr>
            <a:xfrm>
              <a:off x="7963905" y="5913098"/>
              <a:ext cx="4228094" cy="944903"/>
            </a:xfrm>
            <a:custGeom>
              <a:rect b="b" l="l" r="r" t="t"/>
              <a:pathLst>
                <a:path extrusionOk="0" h="1137038" w="4228094">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dk1"/>
                </a:solidFill>
                <a:latin typeface="Avenir"/>
                <a:ea typeface="Avenir"/>
                <a:cs typeface="Avenir"/>
                <a:sym typeface="Avenir"/>
              </a:endParaRPr>
            </a:p>
          </p:txBody>
        </p:sp>
        <p:sp>
          <p:nvSpPr>
            <p:cNvPr id="636" name="Google Shape;636;p68"/>
            <p:cNvSpPr/>
            <p:nvPr/>
          </p:nvSpPr>
          <p:spPr>
            <a:xfrm>
              <a:off x="7153921" y="5829359"/>
              <a:ext cx="5038078" cy="1028642"/>
            </a:xfrm>
            <a:custGeom>
              <a:rect b="b" l="l" r="r" t="t"/>
              <a:pathLst>
                <a:path extrusionOk="0" h="1237805" w="5038078">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32"/>
                                        </p:tgtEl>
                                        <p:attrNameLst>
                                          <p:attrName>style.visibility</p:attrName>
                                        </p:attrNameLst>
                                      </p:cBhvr>
                                      <p:to>
                                        <p:strVal val="visible"/>
                                      </p:to>
                                    </p:set>
                                    <p:animEffect filter="fade" transition="in">
                                      <p:cBhvr>
                                        <p:cTn dur="7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title"/>
          </p:nvPr>
        </p:nvSpPr>
        <p:spPr>
          <a:xfrm>
            <a:off x="762000" y="762000"/>
            <a:ext cx="10668000" cy="1524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42" name="Google Shape;642;p69"/>
          <p:cNvSpPr txBox="1"/>
          <p:nvPr>
            <p:ph idx="1" type="body"/>
          </p:nvPr>
        </p:nvSpPr>
        <p:spPr>
          <a:xfrm>
            <a:off x="762000" y="2286000"/>
            <a:ext cx="10668000" cy="381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b="1" sz="1700"/>
          </a:p>
        </p:txBody>
      </p:sp>
      <p:pic>
        <p:nvPicPr>
          <p:cNvPr descr="Glasses on top of a book" id="643" name="Google Shape;643;p69"/>
          <p:cNvPicPr preferRelativeResize="0"/>
          <p:nvPr/>
        </p:nvPicPr>
        <p:blipFill rotWithShape="1">
          <a:blip r:embed="rId3">
            <a:alphaModFix/>
          </a:blip>
          <a:srcRect b="1823" l="0" r="0" t="13373"/>
          <a:stretch/>
        </p:blipFill>
        <p:spPr>
          <a:xfrm>
            <a:off x="20" y="10"/>
            <a:ext cx="12207222" cy="6857990"/>
          </a:xfrm>
          <a:prstGeom prst="rect">
            <a:avLst/>
          </a:prstGeom>
          <a:noFill/>
          <a:ln>
            <a:noFill/>
          </a:ln>
        </p:spPr>
      </p:pic>
      <p:sp>
        <p:nvSpPr>
          <p:cNvPr id="644" name="Google Shape;644;p69"/>
          <p:cNvSpPr txBox="1"/>
          <p:nvPr>
            <p:ph type="title"/>
          </p:nvPr>
        </p:nvSpPr>
        <p:spPr>
          <a:xfrm>
            <a:off x="158151" y="172528"/>
            <a:ext cx="4284600" cy="117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t>COPY/PASTE</a:t>
            </a:r>
            <a:endParaRPr/>
          </a:p>
        </p:txBody>
      </p:sp>
      <p:grpSp>
        <p:nvGrpSpPr>
          <p:cNvPr id="645" name="Google Shape;645;p69"/>
          <p:cNvGrpSpPr/>
          <p:nvPr/>
        </p:nvGrpSpPr>
        <p:grpSpPr>
          <a:xfrm>
            <a:off x="5837211" y="312421"/>
            <a:ext cx="5894700" cy="6218693"/>
            <a:chOff x="0" y="24873"/>
            <a:chExt cx="5894700" cy="6218693"/>
          </a:xfrm>
        </p:grpSpPr>
        <p:sp>
          <p:nvSpPr>
            <p:cNvPr id="646" name="Google Shape;646;p69"/>
            <p:cNvSpPr/>
            <p:nvPr/>
          </p:nvSpPr>
          <p:spPr>
            <a:xfrm>
              <a:off x="0" y="24873"/>
              <a:ext cx="5894700" cy="1204500"/>
            </a:xfrm>
            <a:prstGeom prst="roundRect">
              <a:avLst>
                <a:gd fmla="val 16667" name="adj"/>
              </a:avLst>
            </a:prstGeom>
            <a:gradFill>
              <a:gsLst>
                <a:gs pos="0">
                  <a:srgbClr val="B1B7B0">
                    <a:alpha val="89803"/>
                  </a:srgbClr>
                </a:gs>
                <a:gs pos="50000">
                  <a:srgbClr val="A8AEA6">
                    <a:alpha val="89803"/>
                  </a:srgbClr>
                </a:gs>
                <a:gs pos="100000">
                  <a:srgbClr val="949992">
                    <a:alpha val="8980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9"/>
            <p:cNvSpPr txBox="1"/>
            <p:nvPr/>
          </p:nvSpPr>
          <p:spPr>
            <a:xfrm>
              <a:off x="58803" y="83676"/>
              <a:ext cx="5777100" cy="10869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b="1" lang="en-US" sz="1700">
                  <a:solidFill>
                    <a:schemeClr val="lt1"/>
                  </a:solidFill>
                  <a:latin typeface="Avenir"/>
                  <a:ea typeface="Avenir"/>
                  <a:cs typeface="Avenir"/>
                  <a:sym typeface="Avenir"/>
                </a:rPr>
                <a:t>Copy and paste functionalities use data structures like gap buffer and rope data structure.</a:t>
              </a:r>
              <a:endParaRPr/>
            </a:p>
          </p:txBody>
        </p:sp>
        <p:sp>
          <p:nvSpPr>
            <p:cNvPr id="648" name="Google Shape;648;p69"/>
            <p:cNvSpPr/>
            <p:nvPr/>
          </p:nvSpPr>
          <p:spPr>
            <a:xfrm>
              <a:off x="0" y="1278421"/>
              <a:ext cx="5894700" cy="1204500"/>
            </a:xfrm>
            <a:prstGeom prst="roundRect">
              <a:avLst>
                <a:gd fmla="val 16667" name="adj"/>
              </a:avLst>
            </a:prstGeom>
            <a:gradFill>
              <a:gsLst>
                <a:gs pos="0">
                  <a:srgbClr val="B1B7B0">
                    <a:alpha val="80000"/>
                  </a:srgbClr>
                </a:gs>
                <a:gs pos="50000">
                  <a:srgbClr val="A8AEA6">
                    <a:alpha val="80000"/>
                  </a:srgbClr>
                </a:gs>
                <a:gs pos="100000">
                  <a:srgbClr val="949992">
                    <a:alpha val="8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txBox="1"/>
            <p:nvPr/>
          </p:nvSpPr>
          <p:spPr>
            <a:xfrm>
              <a:off x="58803" y="1337224"/>
              <a:ext cx="5777100" cy="10869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b="1" lang="en-US" sz="1700">
                  <a:solidFill>
                    <a:schemeClr val="lt1"/>
                  </a:solidFill>
                  <a:latin typeface="Avenir"/>
                  <a:ea typeface="Avenir"/>
                  <a:cs typeface="Avenir"/>
                  <a:sym typeface="Avenir"/>
                </a:rPr>
                <a:t>The copy and paste commands are done using system calls. When copying or pasting the location of the file is saved onto  “clipboard” that can hold small amount of data for a small period of time.</a:t>
              </a:r>
              <a:endParaRPr/>
            </a:p>
          </p:txBody>
        </p:sp>
        <p:sp>
          <p:nvSpPr>
            <p:cNvPr id="650" name="Google Shape;650;p69"/>
            <p:cNvSpPr/>
            <p:nvPr/>
          </p:nvSpPr>
          <p:spPr>
            <a:xfrm>
              <a:off x="0" y="2531969"/>
              <a:ext cx="5894700" cy="1204500"/>
            </a:xfrm>
            <a:prstGeom prst="roundRect">
              <a:avLst>
                <a:gd fmla="val 16667" name="adj"/>
              </a:avLst>
            </a:prstGeom>
            <a:gradFill>
              <a:gsLst>
                <a:gs pos="0">
                  <a:srgbClr val="B1B7B0">
                    <a:alpha val="69803"/>
                  </a:srgbClr>
                </a:gs>
                <a:gs pos="50000">
                  <a:srgbClr val="A8AEA6">
                    <a:alpha val="69803"/>
                  </a:srgbClr>
                </a:gs>
                <a:gs pos="100000">
                  <a:srgbClr val="949992">
                    <a:alpha val="6980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txBox="1"/>
            <p:nvPr/>
          </p:nvSpPr>
          <p:spPr>
            <a:xfrm>
              <a:off x="58803" y="2590772"/>
              <a:ext cx="5777100" cy="10869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b="1" lang="en-US" sz="1700">
                  <a:solidFill>
                    <a:schemeClr val="lt1"/>
                  </a:solidFill>
                  <a:latin typeface="Avenir"/>
                  <a:ea typeface="Avenir"/>
                  <a:cs typeface="Avenir"/>
                  <a:sym typeface="Avenir"/>
                </a:rPr>
                <a:t>For copying and pasting texts, Queues are used where one can enqueue dequeue from the same end.</a:t>
              </a:r>
              <a:endParaRPr/>
            </a:p>
          </p:txBody>
        </p:sp>
        <p:sp>
          <p:nvSpPr>
            <p:cNvPr id="652" name="Google Shape;652;p69"/>
            <p:cNvSpPr/>
            <p:nvPr/>
          </p:nvSpPr>
          <p:spPr>
            <a:xfrm>
              <a:off x="0" y="3785518"/>
              <a:ext cx="5894700" cy="1204500"/>
            </a:xfrm>
            <a:prstGeom prst="roundRect">
              <a:avLst>
                <a:gd fmla="val 16667" name="adj"/>
              </a:avLst>
            </a:prstGeom>
            <a:gradFill>
              <a:gsLst>
                <a:gs pos="0">
                  <a:srgbClr val="B1B7B0">
                    <a:alpha val="60000"/>
                  </a:srgbClr>
                </a:gs>
                <a:gs pos="50000">
                  <a:srgbClr val="A8AEA6">
                    <a:alpha val="60000"/>
                  </a:srgbClr>
                </a:gs>
                <a:gs pos="100000">
                  <a:srgbClr val="949992">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9"/>
            <p:cNvSpPr txBox="1"/>
            <p:nvPr/>
          </p:nvSpPr>
          <p:spPr>
            <a:xfrm>
              <a:off x="58803" y="3844321"/>
              <a:ext cx="5777100" cy="10869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b="1" lang="en-US" sz="1700">
                  <a:solidFill>
                    <a:schemeClr val="lt1"/>
                  </a:solidFill>
                  <a:latin typeface="Avenir"/>
                  <a:ea typeface="Avenir"/>
                  <a:cs typeface="Avenir"/>
                  <a:sym typeface="Avenir"/>
                </a:rPr>
                <a:t>undo and redo functionalities are made using stack . </a:t>
              </a:r>
              <a:endParaRPr/>
            </a:p>
          </p:txBody>
        </p:sp>
        <p:sp>
          <p:nvSpPr>
            <p:cNvPr id="654" name="Google Shape;654;p69"/>
            <p:cNvSpPr/>
            <p:nvPr/>
          </p:nvSpPr>
          <p:spPr>
            <a:xfrm>
              <a:off x="0" y="5039066"/>
              <a:ext cx="5894700" cy="1204500"/>
            </a:xfrm>
            <a:prstGeom prst="roundRect">
              <a:avLst>
                <a:gd fmla="val 16667" name="adj"/>
              </a:avLst>
            </a:prstGeom>
            <a:gradFill>
              <a:gsLst>
                <a:gs pos="0">
                  <a:srgbClr val="B1B7B0">
                    <a:alpha val="49803"/>
                  </a:srgbClr>
                </a:gs>
                <a:gs pos="50000">
                  <a:srgbClr val="A8AEA6">
                    <a:alpha val="49803"/>
                  </a:srgbClr>
                </a:gs>
                <a:gs pos="100000">
                  <a:srgbClr val="949992">
                    <a:alpha val="4980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9"/>
            <p:cNvSpPr txBox="1"/>
            <p:nvPr/>
          </p:nvSpPr>
          <p:spPr>
            <a:xfrm>
              <a:off x="58803" y="5097869"/>
              <a:ext cx="5777100" cy="10869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b="1" lang="en-US" sz="1700">
                  <a:solidFill>
                    <a:schemeClr val="lt1"/>
                  </a:solidFill>
                  <a:latin typeface="Avenir"/>
                  <a:ea typeface="Avenir"/>
                  <a:cs typeface="Avenir"/>
                  <a:sym typeface="Avenir"/>
                </a:rPr>
                <a:t>The main idea behind current clipboard implementation is that the clipboard can only hold a single copy instance at a time. </a:t>
              </a:r>
              <a:endParaRPr b="0" sz="1700">
                <a:solidFill>
                  <a:schemeClr val="lt1"/>
                </a:solidFill>
                <a:latin typeface="Avenir"/>
                <a:ea typeface="Avenir"/>
                <a:cs typeface="Avenir"/>
                <a:sym typeface="Avenir"/>
              </a:endParaRPr>
            </a:p>
          </p:txBody>
        </p:sp>
      </p:grpSp>
      <p:sp>
        <p:nvSpPr>
          <p:cNvPr id="656" name="Google Shape;656;p69"/>
          <p:cNvSpPr txBox="1"/>
          <p:nvPr/>
        </p:nvSpPr>
        <p:spPr>
          <a:xfrm>
            <a:off x="158150" y="3995750"/>
            <a:ext cx="40281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400" u="sng">
                <a:solidFill>
                  <a:schemeClr val="lt1"/>
                </a:solidFill>
              </a:rPr>
              <a:t>UNDO/REDO</a:t>
            </a:r>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Tree>
  </p:cSld>
  <p:clrMapOvr>
    <a:masterClrMapping/>
  </p:clrMapOvr>
  <mc:AlternateContent>
    <mc:Choice Requires="p14">
      <p:transition spd="slow" p14:dur="13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9" name="Shape 279"/>
        <p:cNvGrpSpPr/>
        <p:nvPr/>
      </p:nvGrpSpPr>
      <p:grpSpPr>
        <a:xfrm>
          <a:off x="0" y="0"/>
          <a:ext cx="0" cy="0"/>
          <a:chOff x="0" y="0"/>
          <a:chExt cx="0" cy="0"/>
        </a:xfrm>
      </p:grpSpPr>
      <p:sp>
        <p:nvSpPr>
          <p:cNvPr id="280" name="Google Shape;280;p4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Large skydiving group mid-air" id="281" name="Google Shape;281;p44"/>
          <p:cNvPicPr preferRelativeResize="0"/>
          <p:nvPr/>
        </p:nvPicPr>
        <p:blipFill rotWithShape="1">
          <a:blip r:embed="rId3">
            <a:alphaModFix/>
          </a:blip>
          <a:srcRect b="0" l="19730" r="18727" t="0"/>
          <a:stretch/>
        </p:blipFill>
        <p:spPr>
          <a:xfrm>
            <a:off x="6613174" y="10"/>
            <a:ext cx="5578824" cy="6028256"/>
          </a:xfrm>
          <a:custGeom>
            <a:rect b="b" l="l" r="r" t="t"/>
            <a:pathLst>
              <a:path extrusionOk="0" h="6028256" w="5578824">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ln>
            <a:noFill/>
          </a:ln>
        </p:spPr>
      </p:pic>
      <p:sp>
        <p:nvSpPr>
          <p:cNvPr id="282" name="Google Shape;282;p44"/>
          <p:cNvSpPr/>
          <p:nvPr/>
        </p:nvSpPr>
        <p:spPr>
          <a:xfrm flipH="1">
            <a:off x="6487883"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83" name="Google Shape;283;p44"/>
          <p:cNvSpPr txBox="1"/>
          <p:nvPr>
            <p:ph idx="1" type="body"/>
          </p:nvPr>
        </p:nvSpPr>
        <p:spPr>
          <a:xfrm>
            <a:off x="762000" y="2286000"/>
            <a:ext cx="5334000" cy="3810000"/>
          </a:xfrm>
          <a:prstGeom prst="rect">
            <a:avLst/>
          </a:prstGeom>
          <a:noFill/>
          <a:ln>
            <a:noFill/>
          </a:ln>
        </p:spPr>
        <p:txBody>
          <a:bodyPr anchorCtr="0" anchor="t" bIns="45700" lIns="91425" spcFirstLastPara="1" rIns="91425" wrap="square" tIns="45700">
            <a:normAutofit fontScale="77500" lnSpcReduction="20000"/>
          </a:bodyPr>
          <a:lstStyle/>
          <a:p>
            <a:pPr indent="-194310" lvl="0" marL="228600" rtl="0" algn="l">
              <a:lnSpc>
                <a:spcPct val="125000"/>
              </a:lnSpc>
              <a:spcBef>
                <a:spcPts val="0"/>
              </a:spcBef>
              <a:spcAft>
                <a:spcPts val="0"/>
              </a:spcAft>
              <a:buClr>
                <a:schemeClr val="lt1"/>
              </a:buClr>
              <a:buSzPct val="90291"/>
              <a:buChar char="•"/>
            </a:pPr>
            <a:r>
              <a:rPr b="1" lang="en-US" sz="2658"/>
              <a:t>Kanika(19BCE10165) </a:t>
            </a:r>
            <a:r>
              <a:rPr b="1" lang="en-US" sz="2400"/>
              <a:t>- View Menu and Doodling feature</a:t>
            </a:r>
            <a:endParaRPr b="1" sz="2400"/>
          </a:p>
          <a:p>
            <a:pPr indent="-194310" lvl="0" marL="228600" rtl="0" algn="l">
              <a:lnSpc>
                <a:spcPct val="125000"/>
              </a:lnSpc>
              <a:spcBef>
                <a:spcPts val="1000"/>
              </a:spcBef>
              <a:spcAft>
                <a:spcPts val="0"/>
              </a:spcAft>
              <a:buClr>
                <a:schemeClr val="lt1"/>
              </a:buClr>
              <a:buSzPct val="94898"/>
              <a:buChar char="•"/>
            </a:pPr>
            <a:r>
              <a:rPr b="1" lang="en-US" sz="2529"/>
              <a:t>Soumya Singh(19BCE10159) </a:t>
            </a:r>
            <a:r>
              <a:rPr b="1" lang="en-US" sz="2400"/>
              <a:t>- File Menu and creating dataset</a:t>
            </a:r>
            <a:endParaRPr b="1" sz="2400"/>
          </a:p>
          <a:p>
            <a:pPr indent="-194310" lvl="0" marL="228600" rtl="0" algn="l">
              <a:lnSpc>
                <a:spcPct val="125000"/>
              </a:lnSpc>
              <a:spcBef>
                <a:spcPts val="1000"/>
              </a:spcBef>
              <a:spcAft>
                <a:spcPts val="0"/>
              </a:spcAft>
              <a:buClr>
                <a:schemeClr val="lt1"/>
              </a:buClr>
              <a:buSzPct val="94898"/>
              <a:buChar char="•"/>
            </a:pPr>
            <a:r>
              <a:rPr b="1" lang="en-US" sz="2529"/>
              <a:t>Yash Thakkar(19BCE10388)</a:t>
            </a:r>
            <a:r>
              <a:rPr b="1" lang="en-US" sz="2400"/>
              <a:t> - Edit Menu and creating dataset</a:t>
            </a:r>
            <a:endParaRPr b="1" sz="2400"/>
          </a:p>
          <a:p>
            <a:pPr indent="-194310" lvl="0" marL="228600" rtl="0" algn="l">
              <a:lnSpc>
                <a:spcPct val="125000"/>
              </a:lnSpc>
              <a:spcBef>
                <a:spcPts val="1000"/>
              </a:spcBef>
              <a:spcAft>
                <a:spcPts val="0"/>
              </a:spcAft>
              <a:buClr>
                <a:schemeClr val="lt1"/>
              </a:buClr>
              <a:buSzPct val="100000"/>
              <a:buChar char="•"/>
            </a:pPr>
            <a:r>
              <a:rPr b="1" lang="en-US" sz="2400"/>
              <a:t>Rishita Srivastava(19BCE10121) - Format Menu and complete execution of our text editor</a:t>
            </a:r>
            <a:endParaRPr b="1" sz="2400"/>
          </a:p>
          <a:p>
            <a:pPr indent="0" lvl="0" marL="0" rtl="0" algn="l">
              <a:lnSpc>
                <a:spcPct val="125000"/>
              </a:lnSpc>
              <a:spcBef>
                <a:spcPts val="1000"/>
              </a:spcBef>
              <a:spcAft>
                <a:spcPts val="0"/>
              </a:spcAft>
              <a:buClr>
                <a:schemeClr val="lt1"/>
              </a:buClr>
              <a:buSzPct val="100000"/>
              <a:buNone/>
            </a:pPr>
            <a:r>
              <a:t/>
            </a:r>
            <a:endParaRPr sz="2400"/>
          </a:p>
        </p:txBody>
      </p:sp>
      <p:sp>
        <p:nvSpPr>
          <p:cNvPr id="284" name="Google Shape;284;p44"/>
          <p:cNvSpPr txBox="1"/>
          <p:nvPr>
            <p:ph type="title"/>
          </p:nvPr>
        </p:nvSpPr>
        <p:spPr>
          <a:xfrm>
            <a:off x="388189" y="431321"/>
            <a:ext cx="6268500" cy="185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b="1" lang="en-US" sz="5400" u="sng"/>
              <a:t>TEAM MEMBERS</a:t>
            </a:r>
            <a:endParaRPr b="1" sz="5400"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71"/>
          <p:cNvSpPr txBox="1"/>
          <p:nvPr>
            <p:ph idx="1" type="body"/>
          </p:nvPr>
        </p:nvSpPr>
        <p:spPr>
          <a:xfrm>
            <a:off x="762000" y="857250"/>
            <a:ext cx="10668000" cy="52470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Formatting data may be </a:t>
            </a:r>
            <a:r>
              <a:rPr b="1" i="1" lang="en-US" sz="2400">
                <a:solidFill>
                  <a:srgbClr val="FFFFFF"/>
                </a:solidFill>
                <a:latin typeface="Times New Roman"/>
                <a:ea typeface="Times New Roman"/>
                <a:cs typeface="Times New Roman"/>
                <a:sym typeface="Times New Roman"/>
              </a:rPr>
              <a:t>qualitative</a:t>
            </a:r>
            <a:r>
              <a:rPr b="1" lang="en-US" sz="2400">
                <a:solidFill>
                  <a:srgbClr val="FFFFFF"/>
                </a:solidFill>
                <a:latin typeface="Times New Roman"/>
                <a:ea typeface="Times New Roman"/>
                <a:cs typeface="Times New Roman"/>
                <a:sym typeface="Times New Roman"/>
              </a:rPr>
              <a:t> (e.g., </a:t>
            </a:r>
            <a:r>
              <a:rPr b="1" lang="en-US" sz="2400">
                <a:solidFill>
                  <a:srgbClr val="FFFFFF"/>
                </a:solidFill>
                <a:uFill>
                  <a:noFill/>
                </a:uFill>
                <a:latin typeface="Times New Roman"/>
                <a:ea typeface="Times New Roman"/>
                <a:cs typeface="Times New Roman"/>
                <a:sym typeface="Times New Roman"/>
                <a:hlinkClick r:id="rId4">
                  <a:extLst>
                    <a:ext uri="{A12FA001-AC4F-418D-AE19-62706E023703}">
                      <ahyp:hlinkClr val="tx"/>
                    </a:ext>
                  </a:extLst>
                </a:hlinkClick>
              </a:rPr>
              <a:t>font family</a:t>
            </a:r>
            <a:r>
              <a:rPr b="1" lang="en-US" sz="2400">
                <a:solidFill>
                  <a:srgbClr val="FFFFFF"/>
                </a:solidFill>
                <a:latin typeface="Times New Roman"/>
                <a:ea typeface="Times New Roman"/>
                <a:cs typeface="Times New Roman"/>
                <a:sym typeface="Times New Roman"/>
              </a:rPr>
              <a:t>), or </a:t>
            </a:r>
            <a:r>
              <a:rPr b="1" i="1" lang="en-US" sz="2400">
                <a:solidFill>
                  <a:srgbClr val="FFFFFF"/>
                </a:solidFill>
                <a:latin typeface="Times New Roman"/>
                <a:ea typeface="Times New Roman"/>
                <a:cs typeface="Times New Roman"/>
                <a:sym typeface="Times New Roman"/>
              </a:rPr>
              <a:t>quantitative</a:t>
            </a:r>
            <a:r>
              <a:rPr b="1" lang="en-US" sz="2400">
                <a:solidFill>
                  <a:srgbClr val="FFFFFF"/>
                </a:solidFill>
                <a:latin typeface="Times New Roman"/>
                <a:ea typeface="Times New Roman"/>
                <a:cs typeface="Times New Roman"/>
                <a:sym typeface="Times New Roman"/>
              </a:rPr>
              <a:t> (e.g., </a:t>
            </a:r>
            <a:r>
              <a:rPr b="1" lang="en-US" sz="2400">
                <a:solidFill>
                  <a:srgbClr val="FFFFFF"/>
                </a:solidFill>
                <a:uFill>
                  <a:noFill/>
                </a:uFill>
                <a:latin typeface="Times New Roman"/>
                <a:ea typeface="Times New Roman"/>
                <a:cs typeface="Times New Roman"/>
                <a:sym typeface="Times New Roman"/>
                <a:hlinkClick r:id="rId5">
                  <a:extLst>
                    <a:ext uri="{A12FA001-AC4F-418D-AE19-62706E023703}">
                      <ahyp:hlinkClr val="tx"/>
                    </a:ext>
                  </a:extLst>
                </a:hlinkClick>
              </a:rPr>
              <a:t>font size</a:t>
            </a:r>
            <a:r>
              <a:rPr b="1" lang="en-US" sz="2400">
                <a:solidFill>
                  <a:srgbClr val="FFFFFF"/>
                </a:solidFill>
                <a:latin typeface="Times New Roman"/>
                <a:ea typeface="Times New Roman"/>
                <a:cs typeface="Times New Roman"/>
                <a:sym typeface="Times New Roman"/>
              </a:rPr>
              <a:t>, or </a:t>
            </a:r>
            <a:r>
              <a:rPr b="1" lang="en-US" sz="2400">
                <a:solidFill>
                  <a:srgbClr val="FFFFFF"/>
                </a:solidFill>
                <a:uFill>
                  <a:noFill/>
                </a:uFill>
                <a:latin typeface="Times New Roman"/>
                <a:ea typeface="Times New Roman"/>
                <a:cs typeface="Times New Roman"/>
                <a:sym typeface="Times New Roman"/>
                <a:hlinkClick r:id="rId6">
                  <a:extLst>
                    <a:ext uri="{A12FA001-AC4F-418D-AE19-62706E023703}">
                      <ahyp:hlinkClr val="tx"/>
                    </a:ext>
                  </a:extLst>
                </a:hlinkClick>
              </a:rPr>
              <a:t>color</a:t>
            </a:r>
            <a:r>
              <a:rPr b="1" lang="en-US" sz="2400">
                <a:solidFill>
                  <a:srgbClr val="FFFFFF"/>
                </a:solidFill>
                <a:latin typeface="Times New Roman"/>
                <a:ea typeface="Times New Roman"/>
                <a:cs typeface="Times New Roman"/>
                <a:sym typeface="Times New Roman"/>
              </a:rPr>
              <a:t>). It may also indicate a style of </a:t>
            </a:r>
            <a:r>
              <a:rPr b="1" i="1" lang="en-US" sz="2400">
                <a:solidFill>
                  <a:srgbClr val="FFFFFF"/>
                </a:solidFill>
                <a:latin typeface="Times New Roman"/>
                <a:ea typeface="Times New Roman"/>
                <a:cs typeface="Times New Roman"/>
                <a:sym typeface="Times New Roman"/>
              </a:rPr>
              <a:t>emphasis</a:t>
            </a:r>
            <a:r>
              <a:rPr b="1" lang="en-US" sz="2400">
                <a:solidFill>
                  <a:srgbClr val="FFFFFF"/>
                </a:solidFill>
                <a:latin typeface="Times New Roman"/>
                <a:ea typeface="Times New Roman"/>
                <a:cs typeface="Times New Roman"/>
                <a:sym typeface="Times New Roman"/>
              </a:rPr>
              <a:t> (e.g., </a:t>
            </a:r>
            <a:r>
              <a:rPr b="1" lang="en-US" sz="2400">
                <a:solidFill>
                  <a:srgbClr val="FFFFFF"/>
                </a:solidFill>
                <a:uFill>
                  <a:noFill/>
                </a:uFill>
                <a:latin typeface="Times New Roman"/>
                <a:ea typeface="Times New Roman"/>
                <a:cs typeface="Times New Roman"/>
                <a:sym typeface="Times New Roman"/>
                <a:hlinkClick r:id="rId7">
                  <a:extLst>
                    <a:ext uri="{A12FA001-AC4F-418D-AE19-62706E023703}">
                      <ahyp:hlinkClr val="tx"/>
                    </a:ext>
                  </a:extLst>
                </a:hlinkClick>
              </a:rPr>
              <a:t>boldface</a:t>
            </a:r>
            <a:r>
              <a:rPr b="1" lang="en-US" sz="2400">
                <a:solidFill>
                  <a:srgbClr val="FFFFFF"/>
                </a:solidFill>
                <a:latin typeface="Times New Roman"/>
                <a:ea typeface="Times New Roman"/>
                <a:cs typeface="Times New Roman"/>
                <a:sym typeface="Times New Roman"/>
              </a:rPr>
              <a:t>, or </a:t>
            </a:r>
            <a:r>
              <a:rPr b="1" lang="en-US" sz="2400">
                <a:solidFill>
                  <a:srgbClr val="FFFFFF"/>
                </a:solidFill>
                <a:uFill>
                  <a:noFill/>
                </a:uFill>
                <a:latin typeface="Times New Roman"/>
                <a:ea typeface="Times New Roman"/>
                <a:cs typeface="Times New Roman"/>
                <a:sym typeface="Times New Roman"/>
                <a:hlinkClick r:id="rId8">
                  <a:extLst>
                    <a:ext uri="{A12FA001-AC4F-418D-AE19-62706E023703}">
                      <ahyp:hlinkClr val="tx"/>
                    </a:ext>
                  </a:extLst>
                </a:hlinkClick>
              </a:rPr>
              <a:t>italics</a:t>
            </a:r>
            <a:r>
              <a:rPr b="1" lang="en-US" sz="2400">
                <a:solidFill>
                  <a:srgbClr val="FFFFFF"/>
                </a:solidFill>
                <a:latin typeface="Times New Roman"/>
                <a:ea typeface="Times New Roman"/>
                <a:cs typeface="Times New Roman"/>
                <a:sym typeface="Times New Roman"/>
              </a:rPr>
              <a:t>), or a style of </a:t>
            </a:r>
            <a:r>
              <a:rPr b="1" i="1" lang="en-US" sz="2400">
                <a:solidFill>
                  <a:srgbClr val="FFFFFF"/>
                </a:solidFill>
                <a:latin typeface="Times New Roman"/>
                <a:ea typeface="Times New Roman"/>
                <a:cs typeface="Times New Roman"/>
                <a:sym typeface="Times New Roman"/>
              </a:rPr>
              <a:t>notation</a:t>
            </a:r>
            <a:r>
              <a:rPr b="1" lang="en-US" sz="2400">
                <a:solidFill>
                  <a:srgbClr val="FFFFFF"/>
                </a:solidFill>
                <a:latin typeface="Times New Roman"/>
                <a:ea typeface="Times New Roman"/>
                <a:cs typeface="Times New Roman"/>
                <a:sym typeface="Times New Roman"/>
              </a:rPr>
              <a:t> (e.g., </a:t>
            </a:r>
            <a:r>
              <a:rPr b="1" lang="en-US" sz="2400">
                <a:solidFill>
                  <a:srgbClr val="FFFFFF"/>
                </a:solidFill>
                <a:uFill>
                  <a:noFill/>
                </a:uFill>
                <a:latin typeface="Times New Roman"/>
                <a:ea typeface="Times New Roman"/>
                <a:cs typeface="Times New Roman"/>
                <a:sym typeface="Times New Roman"/>
                <a:hlinkClick r:id="rId9">
                  <a:extLst>
                    <a:ext uri="{A12FA001-AC4F-418D-AE19-62706E023703}">
                      <ahyp:hlinkClr val="tx"/>
                    </a:ext>
                  </a:extLst>
                </a:hlinkClick>
              </a:rPr>
              <a:t>strikethrough</a:t>
            </a:r>
            <a:r>
              <a:rPr b="1" lang="en-US" sz="2400">
                <a:solidFill>
                  <a:srgbClr val="FFFFFF"/>
                </a:solidFill>
                <a:latin typeface="Times New Roman"/>
                <a:ea typeface="Times New Roman"/>
                <a:cs typeface="Times New Roman"/>
                <a:sym typeface="Times New Roman"/>
              </a:rPr>
              <a:t>, or </a:t>
            </a:r>
            <a:r>
              <a:rPr b="1" lang="en-US" sz="2400">
                <a:solidFill>
                  <a:srgbClr val="FFFFFF"/>
                </a:solidFill>
                <a:uFill>
                  <a:noFill/>
                </a:uFill>
                <a:latin typeface="Times New Roman"/>
                <a:ea typeface="Times New Roman"/>
                <a:cs typeface="Times New Roman"/>
                <a:sym typeface="Times New Roman"/>
                <a:hlinkClick r:id="rId10">
                  <a:extLst>
                    <a:ext uri="{A12FA001-AC4F-418D-AE19-62706E023703}">
                      <ahyp:hlinkClr val="tx"/>
                    </a:ext>
                  </a:extLst>
                </a:hlinkClick>
              </a:rPr>
              <a:t>superscript</a:t>
            </a:r>
            <a:r>
              <a:rPr b="1" lang="en-US" sz="2400">
                <a:solidFill>
                  <a:srgbClr val="FFFFFF"/>
                </a:solidFill>
                <a:latin typeface="Times New Roman"/>
                <a:ea typeface="Times New Roman"/>
                <a:cs typeface="Times New Roman"/>
                <a:sym typeface="Times New Roman"/>
              </a:rPr>
              <a:t>)</a:t>
            </a:r>
            <a:endParaRPr b="1" sz="2400">
              <a:solidFill>
                <a:srgbClr val="FFFFFF"/>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Few options that can be included are: font-style,normal,italic ,bold,font size, bullets and numbering,etc..</a:t>
            </a:r>
            <a:endParaRPr b="1" sz="2400">
              <a:solidFill>
                <a:srgbClr val="FFFFFF"/>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The java libraries that will be included</a:t>
            </a:r>
            <a:endParaRPr b="1" sz="2400">
              <a:solidFill>
                <a:srgbClr val="FFFFFF"/>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b="1" lang="en-US" sz="2400">
                <a:solidFill>
                  <a:srgbClr val="FFFFFF"/>
                </a:solidFill>
                <a:latin typeface="Times New Roman"/>
                <a:ea typeface="Times New Roman"/>
                <a:cs typeface="Times New Roman"/>
                <a:sym typeface="Times New Roman"/>
              </a:rPr>
              <a:t> 	for the same will be:</a:t>
            </a:r>
            <a:endParaRPr b="1" sz="2400">
              <a:solidFill>
                <a:srgbClr val="FFFFFF"/>
              </a:solidFill>
              <a:latin typeface="Times New Roman"/>
              <a:ea typeface="Times New Roman"/>
              <a:cs typeface="Times New Roman"/>
              <a:sym typeface="Times New Roman"/>
            </a:endParaRPr>
          </a:p>
          <a:p>
            <a:pPr indent="457200" lvl="0" marL="0" rtl="0" algn="l">
              <a:lnSpc>
                <a:spcPct val="115000"/>
              </a:lnSpc>
              <a:spcBef>
                <a:spcPts val="600"/>
              </a:spcBef>
              <a:spcAft>
                <a:spcPts val="0"/>
              </a:spcAft>
              <a:buClr>
                <a:schemeClr val="dk1"/>
              </a:buClr>
              <a:buSzPts val="1100"/>
              <a:buFont typeface="Arial"/>
              <a:buNone/>
            </a:pPr>
            <a:r>
              <a:rPr b="1" lang="en-US" sz="2400">
                <a:solidFill>
                  <a:srgbClr val="FFFFFF"/>
                </a:solidFill>
                <a:latin typeface="Times New Roman"/>
                <a:ea typeface="Times New Roman"/>
                <a:cs typeface="Times New Roman"/>
                <a:sym typeface="Times New Roman"/>
              </a:rPr>
              <a:t>1) java.awt.event.*</a:t>
            </a:r>
            <a:endParaRPr b="1" sz="2400">
              <a:solidFill>
                <a:srgbClr val="FFFFFF"/>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b="1" lang="en-US" sz="2400">
                <a:solidFill>
                  <a:srgbClr val="FFFFFF"/>
                </a:solidFill>
                <a:latin typeface="Times New Roman"/>
                <a:ea typeface="Times New Roman"/>
                <a:cs typeface="Times New Roman"/>
                <a:sym typeface="Times New Roman"/>
              </a:rPr>
              <a:t> 	2) javax.swing.*</a:t>
            </a:r>
            <a:endParaRPr b="1" sz="2400">
              <a:solidFill>
                <a:srgbClr val="FFFFFF"/>
              </a:solidFill>
              <a:latin typeface="Times New Roman"/>
              <a:ea typeface="Times New Roman"/>
              <a:cs typeface="Times New Roman"/>
              <a:sym typeface="Times New Roman"/>
            </a:endParaRPr>
          </a:p>
          <a:p>
            <a:pPr indent="457200" lvl="0" marL="0" rtl="0" algn="l">
              <a:lnSpc>
                <a:spcPct val="115000"/>
              </a:lnSpc>
              <a:spcBef>
                <a:spcPts val="600"/>
              </a:spcBef>
              <a:spcAft>
                <a:spcPts val="0"/>
              </a:spcAft>
              <a:buClr>
                <a:schemeClr val="dk1"/>
              </a:buClr>
              <a:buSzPts val="1100"/>
              <a:buFont typeface="Arial"/>
              <a:buNone/>
            </a:pPr>
            <a:r>
              <a:rPr b="1" lang="en-US" sz="2400">
                <a:solidFill>
                  <a:srgbClr val="FFFFFF"/>
                </a:solidFill>
                <a:latin typeface="Times New Roman"/>
                <a:ea typeface="Times New Roman"/>
                <a:cs typeface="Times New Roman"/>
                <a:sym typeface="Times New Roman"/>
              </a:rPr>
              <a:t>3) java.awt.*and few other.</a:t>
            </a:r>
            <a:endParaRPr b="1" sz="24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400">
              <a:solidFill>
                <a:srgbClr val="FFFFFF"/>
              </a:solidFill>
              <a:latin typeface="Times New Roman"/>
              <a:ea typeface="Times New Roman"/>
              <a:cs typeface="Times New Roman"/>
              <a:sym typeface="Times New Roman"/>
            </a:endParaRPr>
          </a:p>
          <a:p>
            <a:pPr indent="0" lvl="0" marL="0" rtl="0" algn="l">
              <a:spcBef>
                <a:spcPts val="1000"/>
              </a:spcBef>
              <a:spcAft>
                <a:spcPts val="0"/>
              </a:spcAft>
              <a:buNone/>
            </a:pPr>
            <a:r>
              <a:t/>
            </a:r>
            <a:endParaRPr b="1" sz="2400">
              <a:solidFill>
                <a:srgbClr val="FFFFFF"/>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69" name="Shape 669"/>
        <p:cNvGrpSpPr/>
        <p:nvPr/>
      </p:nvGrpSpPr>
      <p:grpSpPr>
        <a:xfrm>
          <a:off x="0" y="0"/>
          <a:ext cx="0" cy="0"/>
          <a:chOff x="0" y="0"/>
          <a:chExt cx="0" cy="0"/>
        </a:xfrm>
      </p:grpSpPr>
      <p:sp>
        <p:nvSpPr>
          <p:cNvPr id="670" name="Google Shape;670;p72"/>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671" name="Google Shape;671;p72"/>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672" name="Google Shape;672;p72"/>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673" name="Google Shape;673;p7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Coin-operated binoculars above Central Park Manhatten" id="674" name="Google Shape;674;p72"/>
          <p:cNvPicPr preferRelativeResize="0"/>
          <p:nvPr/>
        </p:nvPicPr>
        <p:blipFill rotWithShape="1">
          <a:blip r:embed="rId3">
            <a:alphaModFix/>
          </a:blip>
          <a:srcRect b="0" l="0" r="0" t="15519"/>
          <a:stretch/>
        </p:blipFill>
        <p:spPr>
          <a:xfrm>
            <a:off x="20" y="10"/>
            <a:ext cx="12207220" cy="6857990"/>
          </a:xfrm>
          <a:prstGeom prst="rect">
            <a:avLst/>
          </a:prstGeom>
          <a:noFill/>
          <a:ln>
            <a:noFill/>
          </a:ln>
        </p:spPr>
      </p:pic>
      <p:sp>
        <p:nvSpPr>
          <p:cNvPr id="675" name="Google Shape;675;p72"/>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76" name="Google Shape;676;p72"/>
          <p:cNvSpPr txBox="1"/>
          <p:nvPr>
            <p:ph type="title"/>
          </p:nvPr>
        </p:nvSpPr>
        <p:spPr>
          <a:xfrm>
            <a:off x="172528" y="115018"/>
            <a:ext cx="4701396" cy="13083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latin typeface="Arial"/>
                <a:ea typeface="Arial"/>
                <a:cs typeface="Arial"/>
                <a:sym typeface="Arial"/>
              </a:rPr>
              <a:t>VIEW </a:t>
            </a:r>
            <a:r>
              <a:rPr b="1" lang="en-US" u="sng"/>
              <a:t>MODULE</a:t>
            </a:r>
            <a:endParaRPr b="1" u="sng">
              <a:solidFill>
                <a:schemeClr val="lt1"/>
              </a:solidFill>
              <a:latin typeface="Arial"/>
              <a:ea typeface="Arial"/>
              <a:cs typeface="Arial"/>
              <a:sym typeface="Arial"/>
            </a:endParaRPr>
          </a:p>
        </p:txBody>
      </p:sp>
      <p:grpSp>
        <p:nvGrpSpPr>
          <p:cNvPr id="677" name="Google Shape;677;p72"/>
          <p:cNvGrpSpPr/>
          <p:nvPr/>
        </p:nvGrpSpPr>
        <p:grpSpPr>
          <a:xfrm>
            <a:off x="5909099" y="101287"/>
            <a:ext cx="5980979" cy="6655428"/>
            <a:chOff x="0" y="58153"/>
            <a:chExt cx="5980979" cy="6655428"/>
          </a:xfrm>
        </p:grpSpPr>
        <p:sp>
          <p:nvSpPr>
            <p:cNvPr id="678" name="Google Shape;678;p72"/>
            <p:cNvSpPr/>
            <p:nvPr/>
          </p:nvSpPr>
          <p:spPr>
            <a:xfrm>
              <a:off x="0" y="58153"/>
              <a:ext cx="5980979" cy="1622817"/>
            </a:xfrm>
            <a:prstGeom prst="roundRect">
              <a:avLst>
                <a:gd fmla="val 16667" name="adj"/>
              </a:avLst>
            </a:prstGeom>
            <a:gradFill>
              <a:gsLst>
                <a:gs pos="0">
                  <a:srgbClr val="595E5F">
                    <a:alpha val="89803"/>
                  </a:srgbClr>
                </a:gs>
                <a:gs pos="50000">
                  <a:srgbClr val="3A4345">
                    <a:alpha val="89803"/>
                  </a:srgbClr>
                </a:gs>
                <a:gs pos="100000">
                  <a:srgbClr val="323A3D">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2"/>
            <p:cNvSpPr txBox="1"/>
            <p:nvPr/>
          </p:nvSpPr>
          <p:spPr>
            <a:xfrm>
              <a:off x="79219" y="137372"/>
              <a:ext cx="5822541" cy="1464379"/>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venir"/>
                <a:buNone/>
              </a:pPr>
              <a:r>
                <a:rPr b="0" lang="en-US" sz="1900">
                  <a:solidFill>
                    <a:schemeClr val="lt1"/>
                  </a:solidFill>
                  <a:latin typeface="Avenir"/>
                  <a:ea typeface="Avenir"/>
                  <a:cs typeface="Avenir"/>
                  <a:sym typeface="Avenir"/>
                </a:rPr>
                <a:t>View module consists of Find</a:t>
              </a:r>
              <a:r>
                <a:rPr lang="en-US" sz="1900">
                  <a:solidFill>
                    <a:schemeClr val="lt1"/>
                  </a:solidFill>
                  <a:latin typeface="Avenir"/>
                  <a:ea typeface="Avenir"/>
                  <a:cs typeface="Avenir"/>
                  <a:sym typeface="Avenir"/>
                </a:rPr>
                <a:t>/Replace , </a:t>
              </a:r>
              <a:r>
                <a:rPr b="0" lang="en-US" sz="1900">
                  <a:solidFill>
                    <a:schemeClr val="lt1"/>
                  </a:solidFill>
                  <a:latin typeface="Avenir"/>
                  <a:ea typeface="Avenir"/>
                  <a:cs typeface="Avenir"/>
                  <a:sym typeface="Avenir"/>
                </a:rPr>
                <a:t>Spell Check, Zoom In, Zoom Out and Theme options .</a:t>
              </a:r>
              <a:endParaRPr/>
            </a:p>
          </p:txBody>
        </p:sp>
        <p:sp>
          <p:nvSpPr>
            <p:cNvPr id="680" name="Google Shape;680;p72"/>
            <p:cNvSpPr/>
            <p:nvPr/>
          </p:nvSpPr>
          <p:spPr>
            <a:xfrm>
              <a:off x="0" y="1735690"/>
              <a:ext cx="5980979" cy="1622817"/>
            </a:xfrm>
            <a:prstGeom prst="roundRect">
              <a:avLst>
                <a:gd fmla="val 16667" name="adj"/>
              </a:avLst>
            </a:prstGeom>
            <a:gradFill>
              <a:gsLst>
                <a:gs pos="0">
                  <a:srgbClr val="595E5F">
                    <a:alpha val="76862"/>
                  </a:srgbClr>
                </a:gs>
                <a:gs pos="50000">
                  <a:srgbClr val="3A4345">
                    <a:alpha val="76862"/>
                  </a:srgbClr>
                </a:gs>
                <a:gs pos="100000">
                  <a:srgbClr val="323A3D">
                    <a:alpha val="76862"/>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2"/>
            <p:cNvSpPr txBox="1"/>
            <p:nvPr/>
          </p:nvSpPr>
          <p:spPr>
            <a:xfrm>
              <a:off x="79219" y="1814909"/>
              <a:ext cx="5822541" cy="1464379"/>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venir"/>
                <a:buNone/>
              </a:pPr>
              <a:r>
                <a:rPr b="0" lang="en-US" sz="1900">
                  <a:solidFill>
                    <a:schemeClr val="lt1"/>
                  </a:solidFill>
                  <a:latin typeface="Avenir"/>
                  <a:ea typeface="Avenir"/>
                  <a:cs typeface="Avenir"/>
                  <a:sym typeface="Avenir"/>
                </a:rPr>
                <a:t>For Spell Correction , we</a:t>
              </a:r>
              <a:r>
                <a:rPr lang="en-US" sz="1900">
                  <a:solidFill>
                    <a:schemeClr val="lt1"/>
                  </a:solidFill>
                  <a:latin typeface="Avenir"/>
                  <a:ea typeface="Avenir"/>
                  <a:cs typeface="Avenir"/>
                  <a:sym typeface="Avenir"/>
                </a:rPr>
                <a:t> are using hash table, dictionary and </a:t>
              </a:r>
              <a:r>
                <a:rPr b="0" lang="en-US" sz="1900">
                  <a:solidFill>
                    <a:schemeClr val="lt1"/>
                  </a:solidFill>
                  <a:latin typeface="Avenir"/>
                  <a:ea typeface="Avenir"/>
                  <a:cs typeface="Avenir"/>
                  <a:sym typeface="Avenir"/>
                </a:rPr>
                <a:t>JTextComponent from the Swing framework. </a:t>
              </a:r>
              <a:endParaRPr/>
            </a:p>
          </p:txBody>
        </p:sp>
        <p:sp>
          <p:nvSpPr>
            <p:cNvPr id="682" name="Google Shape;682;p72"/>
            <p:cNvSpPr/>
            <p:nvPr/>
          </p:nvSpPr>
          <p:spPr>
            <a:xfrm>
              <a:off x="0" y="3413227"/>
              <a:ext cx="5980979" cy="1622817"/>
            </a:xfrm>
            <a:prstGeom prst="roundRect">
              <a:avLst>
                <a:gd fmla="val 16667" name="adj"/>
              </a:avLst>
            </a:prstGeom>
            <a:gradFill>
              <a:gsLst>
                <a:gs pos="0">
                  <a:srgbClr val="595E5F">
                    <a:alpha val="63137"/>
                  </a:srgbClr>
                </a:gs>
                <a:gs pos="50000">
                  <a:srgbClr val="3A4345">
                    <a:alpha val="63137"/>
                  </a:srgbClr>
                </a:gs>
                <a:gs pos="100000">
                  <a:srgbClr val="323A3D">
                    <a:alpha val="6313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2"/>
            <p:cNvSpPr txBox="1"/>
            <p:nvPr/>
          </p:nvSpPr>
          <p:spPr>
            <a:xfrm>
              <a:off x="79219" y="3492446"/>
              <a:ext cx="5822541" cy="1464379"/>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venir"/>
                <a:buNone/>
              </a:pPr>
              <a:r>
                <a:rPr b="0" lang="en-US" sz="1900">
                  <a:solidFill>
                    <a:schemeClr val="lt1"/>
                  </a:solidFill>
                  <a:latin typeface="Avenir"/>
                  <a:ea typeface="Avenir"/>
                  <a:cs typeface="Avenir"/>
                  <a:sym typeface="Avenir"/>
                </a:rPr>
                <a:t>For Zoom in and Zoom Out we</a:t>
              </a:r>
              <a:r>
                <a:rPr lang="en-US" sz="1900">
                  <a:solidFill>
                    <a:schemeClr val="lt1"/>
                  </a:solidFill>
                  <a:latin typeface="Avenir"/>
                  <a:ea typeface="Avenir"/>
                  <a:cs typeface="Avenir"/>
                  <a:sym typeface="Avenir"/>
                </a:rPr>
                <a:t>’ll use </a:t>
              </a:r>
              <a:r>
                <a:rPr b="0" lang="en-US" sz="1900">
                  <a:solidFill>
                    <a:schemeClr val="lt1"/>
                  </a:solidFill>
                  <a:latin typeface="Avenir"/>
                  <a:ea typeface="Avenir"/>
                  <a:cs typeface="Avenir"/>
                  <a:sym typeface="Avenir"/>
                </a:rPr>
                <a:t>JPanel </a:t>
              </a:r>
              <a:r>
                <a:rPr lang="en-US" sz="1900">
                  <a:solidFill>
                    <a:schemeClr val="lt1"/>
                  </a:solidFill>
                  <a:latin typeface="Avenir"/>
                  <a:ea typeface="Avenir"/>
                  <a:cs typeface="Avenir"/>
                  <a:sym typeface="Avenir"/>
                </a:rPr>
                <a:t>and </a:t>
              </a:r>
              <a:r>
                <a:rPr b="0" lang="en-US" sz="1900">
                  <a:solidFill>
                    <a:schemeClr val="lt1"/>
                  </a:solidFill>
                  <a:latin typeface="Avenir"/>
                  <a:ea typeface="Avenir"/>
                  <a:cs typeface="Avenir"/>
                  <a:sym typeface="Avenir"/>
                </a:rPr>
                <a:t>implement</a:t>
              </a:r>
              <a:r>
                <a:rPr lang="en-US" sz="1900">
                  <a:solidFill>
                    <a:schemeClr val="lt1"/>
                  </a:solidFill>
                  <a:latin typeface="Avenir"/>
                  <a:ea typeface="Avenir"/>
                  <a:cs typeface="Avenir"/>
                  <a:sym typeface="Avenir"/>
                </a:rPr>
                <a:t> </a:t>
              </a:r>
              <a:r>
                <a:rPr b="0" lang="en-US" sz="1900">
                  <a:solidFill>
                    <a:schemeClr val="lt1"/>
                  </a:solidFill>
                  <a:latin typeface="Avenir"/>
                  <a:ea typeface="Avenir"/>
                  <a:cs typeface="Avenir"/>
                  <a:sym typeface="Avenir"/>
                </a:rPr>
                <a:t>the MouseWheelListener in order to detect when the user rolls the mouse.</a:t>
              </a:r>
              <a:endParaRPr/>
            </a:p>
          </p:txBody>
        </p:sp>
        <p:sp>
          <p:nvSpPr>
            <p:cNvPr id="684" name="Google Shape;684;p72"/>
            <p:cNvSpPr/>
            <p:nvPr/>
          </p:nvSpPr>
          <p:spPr>
            <a:xfrm>
              <a:off x="0" y="5090764"/>
              <a:ext cx="5980979" cy="1622817"/>
            </a:xfrm>
            <a:prstGeom prst="roundRect">
              <a:avLst>
                <a:gd fmla="val 16667" name="adj"/>
              </a:avLst>
            </a:prstGeom>
            <a:gradFill>
              <a:gsLst>
                <a:gs pos="0">
                  <a:srgbClr val="595E5F">
                    <a:alpha val="49803"/>
                  </a:srgbClr>
                </a:gs>
                <a:gs pos="50000">
                  <a:srgbClr val="3A4345">
                    <a:alpha val="49803"/>
                  </a:srgbClr>
                </a:gs>
                <a:gs pos="100000">
                  <a:srgbClr val="323A3D">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2"/>
            <p:cNvSpPr txBox="1"/>
            <p:nvPr/>
          </p:nvSpPr>
          <p:spPr>
            <a:xfrm>
              <a:off x="79219" y="5169983"/>
              <a:ext cx="5822541" cy="1464379"/>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For Find/Replace , we are using Swing,  java.awt.event.ActionListener and Action Event which will use methods of JTextArea to perform actions. </a:t>
              </a:r>
              <a:endParaRPr sz="1900">
                <a:solidFill>
                  <a:schemeClr val="lt1"/>
                </a:solidFill>
                <a:latin typeface="Avenir"/>
                <a:ea typeface="Avenir"/>
                <a:cs typeface="Avenir"/>
                <a:sym typeface="Avenir"/>
              </a:endParaRPr>
            </a:p>
            <a:p>
              <a:pPr indent="0" lvl="0" marL="0" marR="0" rtl="0" algn="l">
                <a:lnSpc>
                  <a:spcPct val="90000"/>
                </a:lnSpc>
                <a:spcBef>
                  <a:spcPts val="0"/>
                </a:spcBef>
                <a:spcAft>
                  <a:spcPts val="0"/>
                </a:spcAft>
                <a:buClr>
                  <a:schemeClr val="lt1"/>
                </a:buClr>
                <a:buSzPts val="1900"/>
                <a:buFont typeface="Avenir"/>
                <a:buNone/>
              </a:pPr>
              <a:r>
                <a:t/>
              </a:r>
              <a:endParaRPr sz="1900">
                <a:solidFill>
                  <a:schemeClr val="lt1"/>
                </a:solidFill>
                <a:latin typeface="Avenir"/>
                <a:ea typeface="Avenir"/>
                <a:cs typeface="Avenir"/>
                <a:sym typeface="Avenir"/>
              </a:endParaRPr>
            </a:p>
          </p:txBody>
        </p:sp>
      </p:gr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76"/>
                                        </p:tgtEl>
                                        <p:attrNameLst>
                                          <p:attrName>style.visibility</p:attrName>
                                        </p:attrNameLst>
                                      </p:cBhvr>
                                      <p:to>
                                        <p:strVal val="visible"/>
                                      </p:to>
                                    </p:set>
                                    <p:animEffect filter="fade" transition="in">
                                      <p:cBhvr>
                                        <p:cTn dur="7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89" name="Shape 689"/>
        <p:cNvGrpSpPr/>
        <p:nvPr/>
      </p:nvGrpSpPr>
      <p:grpSpPr>
        <a:xfrm>
          <a:off x="0" y="0"/>
          <a:ext cx="0" cy="0"/>
          <a:chOff x="0" y="0"/>
          <a:chExt cx="0" cy="0"/>
        </a:xfrm>
      </p:grpSpPr>
      <p:sp>
        <p:nvSpPr>
          <p:cNvPr id="690" name="Google Shape;690;p73"/>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691" name="Google Shape;691;p73"/>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692" name="Google Shape;692;p73"/>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693" name="Google Shape;693;p7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Peg dolls with one painted" id="694" name="Google Shape;694;p73"/>
          <p:cNvPicPr preferRelativeResize="0"/>
          <p:nvPr/>
        </p:nvPicPr>
        <p:blipFill rotWithShape="1">
          <a:blip r:embed="rId3">
            <a:alphaModFix/>
          </a:blip>
          <a:srcRect b="0" l="0" r="0" t="15835"/>
          <a:stretch/>
        </p:blipFill>
        <p:spPr>
          <a:xfrm>
            <a:off x="20" y="-28745"/>
            <a:ext cx="12207220" cy="6857990"/>
          </a:xfrm>
          <a:prstGeom prst="rect">
            <a:avLst/>
          </a:prstGeom>
          <a:noFill/>
          <a:ln>
            <a:noFill/>
          </a:ln>
        </p:spPr>
      </p:pic>
      <p:sp>
        <p:nvSpPr>
          <p:cNvPr id="695" name="Google Shape;695;p73"/>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96" name="Google Shape;696;p73"/>
          <p:cNvSpPr txBox="1"/>
          <p:nvPr>
            <p:ph type="title"/>
          </p:nvPr>
        </p:nvSpPr>
        <p:spPr>
          <a:xfrm>
            <a:off x="6944265" y="301925"/>
            <a:ext cx="4298830" cy="146649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t>SKETCHING DOODLES</a:t>
            </a:r>
            <a:endParaRPr>
              <a:solidFill>
                <a:schemeClr val="lt1"/>
              </a:solidFill>
              <a:latin typeface="Arial"/>
              <a:ea typeface="Arial"/>
              <a:cs typeface="Arial"/>
              <a:sym typeface="Arial"/>
            </a:endParaRPr>
          </a:p>
        </p:txBody>
      </p:sp>
      <p:sp>
        <p:nvSpPr>
          <p:cNvPr id="697" name="Google Shape;697;p73"/>
          <p:cNvSpPr/>
          <p:nvPr/>
        </p:nvSpPr>
        <p:spPr>
          <a:xfrm flipH="1" rot="-5400000">
            <a:off x="10653162" y="-776838"/>
            <a:ext cx="762001"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grpSp>
        <p:nvGrpSpPr>
          <p:cNvPr id="698" name="Google Shape;698;p73"/>
          <p:cNvGrpSpPr/>
          <p:nvPr/>
        </p:nvGrpSpPr>
        <p:grpSpPr>
          <a:xfrm flipH="1">
            <a:off x="0" y="5829359"/>
            <a:ext cx="4333874" cy="1028642"/>
            <a:chOff x="7153921" y="5829359"/>
            <a:chExt cx="5038078" cy="1028642"/>
          </a:xfrm>
        </p:grpSpPr>
        <p:sp>
          <p:nvSpPr>
            <p:cNvPr id="699" name="Google Shape;699;p73"/>
            <p:cNvSpPr/>
            <p:nvPr/>
          </p:nvSpPr>
          <p:spPr>
            <a:xfrm>
              <a:off x="7963905" y="5913098"/>
              <a:ext cx="4228094" cy="944903"/>
            </a:xfrm>
            <a:custGeom>
              <a:rect b="b" l="l" r="r" t="t"/>
              <a:pathLst>
                <a:path extrusionOk="0" h="1137038" w="4228094">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00">
                <a:solidFill>
                  <a:schemeClr val="dk1"/>
                </a:solidFill>
                <a:latin typeface="Avenir"/>
                <a:ea typeface="Avenir"/>
                <a:cs typeface="Avenir"/>
                <a:sym typeface="Avenir"/>
              </a:endParaRPr>
            </a:p>
          </p:txBody>
        </p:sp>
        <p:sp>
          <p:nvSpPr>
            <p:cNvPr id="700" name="Google Shape;700;p73"/>
            <p:cNvSpPr/>
            <p:nvPr/>
          </p:nvSpPr>
          <p:spPr>
            <a:xfrm>
              <a:off x="7153921" y="5829359"/>
              <a:ext cx="5038078" cy="1028642"/>
            </a:xfrm>
            <a:custGeom>
              <a:rect b="b" l="l" r="r" t="t"/>
              <a:pathLst>
                <a:path extrusionOk="0" h="1237805" w="5038078">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grpSp>
        <p:nvGrpSpPr>
          <p:cNvPr id="701" name="Google Shape;701;p73"/>
          <p:cNvGrpSpPr/>
          <p:nvPr/>
        </p:nvGrpSpPr>
        <p:grpSpPr>
          <a:xfrm>
            <a:off x="172528" y="146454"/>
            <a:ext cx="6613584" cy="6450073"/>
            <a:chOff x="0" y="2679"/>
            <a:chExt cx="6613584" cy="6450073"/>
          </a:xfrm>
        </p:grpSpPr>
        <p:sp>
          <p:nvSpPr>
            <p:cNvPr id="702" name="Google Shape;702;p73"/>
            <p:cNvSpPr/>
            <p:nvPr/>
          </p:nvSpPr>
          <p:spPr>
            <a:xfrm>
              <a:off x="0" y="2679"/>
              <a:ext cx="6613584" cy="1357910"/>
            </a:xfrm>
            <a:prstGeom prst="roundRect">
              <a:avLst>
                <a:gd fmla="val 10000" name="adj"/>
              </a:avLst>
            </a:prstGeom>
            <a:solidFill>
              <a:srgbClr val="EBA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3"/>
            <p:cNvSpPr/>
            <p:nvPr/>
          </p:nvSpPr>
          <p:spPr>
            <a:xfrm>
              <a:off x="410767" y="308209"/>
              <a:ext cx="746850" cy="74685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p:nvPr/>
          </p:nvSpPr>
          <p:spPr>
            <a:xfrm>
              <a:off x="1568386" y="2679"/>
              <a:ext cx="5045197" cy="13579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3"/>
            <p:cNvSpPr txBox="1"/>
            <p:nvPr/>
          </p:nvSpPr>
          <p:spPr>
            <a:xfrm>
              <a:off x="1568386" y="2679"/>
              <a:ext cx="5045197" cy="1357910"/>
            </a:xfrm>
            <a:prstGeom prst="rect">
              <a:avLst/>
            </a:prstGeom>
            <a:noFill/>
            <a:ln>
              <a:noFill/>
            </a:ln>
          </p:spPr>
          <p:txBody>
            <a:bodyPr anchorCtr="0" anchor="ctr" bIns="143700" lIns="143700" spcFirstLastPara="1" rIns="143700" wrap="square" tIns="143700">
              <a:noAutofit/>
            </a:bodyPr>
            <a:lstStyle/>
            <a:p>
              <a:pPr indent="0" lvl="0" marL="0" marR="0" rtl="0" algn="l">
                <a:lnSpc>
                  <a:spcPct val="100000"/>
                </a:lnSpc>
                <a:spcBef>
                  <a:spcPts val="0"/>
                </a:spcBef>
                <a:spcAft>
                  <a:spcPts val="0"/>
                </a:spcAft>
                <a:buClr>
                  <a:schemeClr val="lt1"/>
                </a:buClr>
                <a:buSzPts val="1400"/>
                <a:buFont typeface="Avenir"/>
                <a:buNone/>
              </a:pPr>
              <a:r>
                <a:rPr b="0" lang="en-US" sz="1400">
                  <a:solidFill>
                    <a:schemeClr val="lt1"/>
                  </a:solidFill>
                  <a:latin typeface="Avenir"/>
                  <a:ea typeface="Avenir"/>
                  <a:cs typeface="Avenir"/>
                  <a:sym typeface="Avenir"/>
                </a:rPr>
                <a:t>For Sketching , we’ll use the </a:t>
              </a:r>
              <a:r>
                <a:rPr b="0" lang="en-US" sz="1400">
                  <a:solidFill>
                    <a:schemeClr val="lt1"/>
                  </a:solidFill>
                  <a:latin typeface="Avenir"/>
                  <a:ea typeface="Avenir"/>
                  <a:cs typeface="Avenir"/>
                  <a:sym typeface="Avenir"/>
                </a:rPr>
                <a:t>package org.eclipse.swt.graphics contains classes that allows management of graphics resources. </a:t>
              </a:r>
              <a:endParaRPr/>
            </a:p>
          </p:txBody>
        </p:sp>
        <p:sp>
          <p:nvSpPr>
            <p:cNvPr id="706" name="Google Shape;706;p73"/>
            <p:cNvSpPr/>
            <p:nvPr/>
          </p:nvSpPr>
          <p:spPr>
            <a:xfrm>
              <a:off x="0" y="1700067"/>
              <a:ext cx="6613584" cy="135791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3"/>
            <p:cNvSpPr/>
            <p:nvPr/>
          </p:nvSpPr>
          <p:spPr>
            <a:xfrm>
              <a:off x="410767" y="2005596"/>
              <a:ext cx="746850" cy="74685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3"/>
            <p:cNvSpPr/>
            <p:nvPr/>
          </p:nvSpPr>
          <p:spPr>
            <a:xfrm>
              <a:off x="1568386" y="1700067"/>
              <a:ext cx="5045197" cy="13579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3"/>
            <p:cNvSpPr txBox="1"/>
            <p:nvPr/>
          </p:nvSpPr>
          <p:spPr>
            <a:xfrm>
              <a:off x="1568386" y="1700067"/>
              <a:ext cx="5045197" cy="1357910"/>
            </a:xfrm>
            <a:prstGeom prst="rect">
              <a:avLst/>
            </a:prstGeom>
            <a:noFill/>
            <a:ln>
              <a:noFill/>
            </a:ln>
          </p:spPr>
          <p:txBody>
            <a:bodyPr anchorCtr="0" anchor="ctr" bIns="143700" lIns="143700" spcFirstLastPara="1" rIns="143700" wrap="square" tIns="143700">
              <a:noAutofit/>
            </a:bodyPr>
            <a:lstStyle/>
            <a:p>
              <a:pPr indent="0" lvl="0" marL="0" marR="0" rtl="0" algn="l">
                <a:lnSpc>
                  <a:spcPct val="10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The</a:t>
              </a:r>
              <a:r>
                <a:rPr b="0" lang="en-US" sz="1400">
                  <a:solidFill>
                    <a:schemeClr val="lt1"/>
                  </a:solidFill>
                  <a:latin typeface="Avenir"/>
                  <a:ea typeface="Avenir"/>
                  <a:cs typeface="Avenir"/>
                  <a:sym typeface="Avenir"/>
                </a:rPr>
                <a:t> subclass org.eclipse.swt.widgets.Canvas has a number of style bits that can be used to affect how painting occurs. </a:t>
              </a:r>
              <a:endParaRPr b="0" sz="1400">
                <a:solidFill>
                  <a:schemeClr val="lt1"/>
                </a:solidFill>
                <a:latin typeface="Avenir"/>
                <a:ea typeface="Avenir"/>
                <a:cs typeface="Avenir"/>
                <a:sym typeface="Avenir"/>
              </a:endParaRPr>
            </a:p>
          </p:txBody>
        </p:sp>
        <p:sp>
          <p:nvSpPr>
            <p:cNvPr id="710" name="Google Shape;710;p73"/>
            <p:cNvSpPr/>
            <p:nvPr/>
          </p:nvSpPr>
          <p:spPr>
            <a:xfrm>
              <a:off x="0" y="3397454"/>
              <a:ext cx="6613584" cy="135791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3"/>
            <p:cNvSpPr/>
            <p:nvPr/>
          </p:nvSpPr>
          <p:spPr>
            <a:xfrm>
              <a:off x="410767" y="3702984"/>
              <a:ext cx="746850" cy="74685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3"/>
            <p:cNvSpPr/>
            <p:nvPr/>
          </p:nvSpPr>
          <p:spPr>
            <a:xfrm>
              <a:off x="1568386" y="3397454"/>
              <a:ext cx="5045197" cy="13579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3"/>
            <p:cNvSpPr txBox="1"/>
            <p:nvPr/>
          </p:nvSpPr>
          <p:spPr>
            <a:xfrm>
              <a:off x="1568386" y="3397454"/>
              <a:ext cx="5045197" cy="1357910"/>
            </a:xfrm>
            <a:prstGeom prst="rect">
              <a:avLst/>
            </a:prstGeom>
            <a:noFill/>
            <a:ln>
              <a:noFill/>
            </a:ln>
          </p:spPr>
          <p:txBody>
            <a:bodyPr anchorCtr="0" anchor="ctr" bIns="143700" lIns="143700" spcFirstLastPara="1" rIns="143700" wrap="square" tIns="143700">
              <a:noAutofit/>
            </a:bodyPr>
            <a:lstStyle/>
            <a:p>
              <a:pPr indent="0" lvl="0" marL="0" marR="0" rtl="0" algn="l">
                <a:lnSpc>
                  <a:spcPct val="100000"/>
                </a:lnSpc>
                <a:spcBef>
                  <a:spcPts val="0"/>
                </a:spcBef>
                <a:spcAft>
                  <a:spcPts val="0"/>
                </a:spcAft>
                <a:buClr>
                  <a:schemeClr val="lt1"/>
                </a:buClr>
                <a:buSzPts val="1400"/>
                <a:buFont typeface="Avenir"/>
                <a:buNone/>
              </a:pPr>
              <a:r>
                <a:rPr b="0" lang="en-US" sz="1400">
                  <a:solidFill>
                    <a:schemeClr val="lt1"/>
                  </a:solidFill>
                  <a:latin typeface="Avenir"/>
                  <a:ea typeface="Avenir"/>
                  <a:cs typeface="Avenir"/>
                  <a:sym typeface="Avenir"/>
                </a:rPr>
                <a:t>Java GC has number of methods that allows to draw lines , shapes and text and fill colors. </a:t>
              </a:r>
              <a:endParaRPr/>
            </a:p>
          </p:txBody>
        </p:sp>
        <p:sp>
          <p:nvSpPr>
            <p:cNvPr id="714" name="Google Shape;714;p73"/>
            <p:cNvSpPr/>
            <p:nvPr/>
          </p:nvSpPr>
          <p:spPr>
            <a:xfrm>
              <a:off x="0" y="5094842"/>
              <a:ext cx="6613584" cy="1357910"/>
            </a:xfrm>
            <a:prstGeom prst="roundRect">
              <a:avLst>
                <a:gd fmla="val 10000" name="adj"/>
              </a:avLst>
            </a:prstGeom>
            <a:solidFill>
              <a:srgbClr val="69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3"/>
            <p:cNvSpPr/>
            <p:nvPr/>
          </p:nvSpPr>
          <p:spPr>
            <a:xfrm>
              <a:off x="410767" y="5400372"/>
              <a:ext cx="746850" cy="746850"/>
            </a:xfrm>
            <a:prstGeom prst="rect">
              <a:avLst/>
            </a:prstGeom>
            <a:blipFill rotWithShape="1">
              <a:blip r:embed="rId7">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3"/>
            <p:cNvSpPr/>
            <p:nvPr/>
          </p:nvSpPr>
          <p:spPr>
            <a:xfrm>
              <a:off x="1568386" y="5094842"/>
              <a:ext cx="5045197" cy="13579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3"/>
            <p:cNvSpPr txBox="1"/>
            <p:nvPr/>
          </p:nvSpPr>
          <p:spPr>
            <a:xfrm>
              <a:off x="1510736" y="5094842"/>
              <a:ext cx="5045100" cy="1357800"/>
            </a:xfrm>
            <a:prstGeom prst="rect">
              <a:avLst/>
            </a:prstGeom>
            <a:noFill/>
            <a:ln>
              <a:noFill/>
            </a:ln>
          </p:spPr>
          <p:txBody>
            <a:bodyPr anchorCtr="0" anchor="ctr" bIns="143700" lIns="143700" spcFirstLastPara="1" rIns="143700" wrap="square" tIns="143700">
              <a:noAutofit/>
            </a:bodyPr>
            <a:lstStyle/>
            <a:p>
              <a:pPr indent="0" lvl="0" marL="0" marR="0" rtl="0" algn="l">
                <a:lnSpc>
                  <a:spcPct val="100000"/>
                </a:lnSpc>
                <a:spcBef>
                  <a:spcPts val="0"/>
                </a:spcBef>
                <a:spcAft>
                  <a:spcPts val="0"/>
                </a:spcAft>
                <a:buClr>
                  <a:schemeClr val="lt1"/>
                </a:buClr>
                <a:buSzPts val="1400"/>
                <a:buFont typeface="Avenir"/>
                <a:buNone/>
              </a:pPr>
              <a:r>
                <a:rPr b="0" lang="en-US" sz="1400">
                  <a:solidFill>
                    <a:schemeClr val="lt1"/>
                  </a:solidFill>
                  <a:latin typeface="Avenir"/>
                  <a:ea typeface="Avenir"/>
                  <a:cs typeface="Avenir"/>
                  <a:sym typeface="Avenir"/>
                </a:rPr>
                <a:t>We’ll be also using </a:t>
              </a:r>
              <a:r>
                <a:rPr lang="en-US">
                  <a:solidFill>
                    <a:schemeClr val="lt1"/>
                  </a:solidFill>
                  <a:latin typeface="Avenir"/>
                  <a:ea typeface="Avenir"/>
                  <a:cs typeface="Avenir"/>
                  <a:sym typeface="Avenir"/>
                </a:rPr>
                <a:t> presaved </a:t>
              </a:r>
              <a:r>
                <a:rPr b="0" lang="en-US" sz="1400">
                  <a:solidFill>
                    <a:schemeClr val="lt1"/>
                  </a:solidFill>
                  <a:latin typeface="Avenir"/>
                  <a:ea typeface="Avenir"/>
                  <a:cs typeface="Avenir"/>
                  <a:sym typeface="Avenir"/>
                </a:rPr>
                <a:t>dataset </a:t>
              </a:r>
              <a:r>
                <a:rPr b="0" lang="en-US" sz="1400">
                  <a:solidFill>
                    <a:schemeClr val="lt1"/>
                  </a:solidFill>
                  <a:latin typeface="Avenir"/>
                  <a:ea typeface="Avenir"/>
                  <a:cs typeface="Avenir"/>
                  <a:sym typeface="Avenir"/>
                </a:rPr>
                <a:t>to</a:t>
              </a:r>
              <a:r>
                <a:rPr b="0" lang="en-US" sz="1400">
                  <a:solidFill>
                    <a:schemeClr val="lt1"/>
                  </a:solidFill>
                  <a:latin typeface="Avenir"/>
                  <a:ea typeface="Avenir"/>
                  <a:cs typeface="Avenir"/>
                  <a:sym typeface="Avenir"/>
                </a:rPr>
                <a:t> search for doodles by typing it’s category.</a:t>
              </a:r>
              <a:endParaRPr/>
            </a:p>
          </p:txBody>
        </p:sp>
      </p:grpSp>
    </p:spTree>
  </p:cSld>
  <p:clrMapOvr>
    <a:masterClrMapping/>
  </p:clrMapOvr>
  <mc:AlternateContent>
    <mc:Choice Requires="p14">
      <p:transition spd="slow" p14:dur="1000">
        <p:pus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1" name="Shape 721"/>
        <p:cNvGrpSpPr/>
        <p:nvPr/>
      </p:nvGrpSpPr>
      <p:grpSpPr>
        <a:xfrm>
          <a:off x="0" y="0"/>
          <a:ext cx="0" cy="0"/>
          <a:chOff x="0" y="0"/>
          <a:chExt cx="0" cy="0"/>
        </a:xfrm>
      </p:grpSpPr>
      <p:sp>
        <p:nvSpPr>
          <p:cNvPr id="722" name="Google Shape;722;p74"/>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723" name="Google Shape;723;p74"/>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724" name="Google Shape;724;p74"/>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725" name="Google Shape;725;p7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White bulbs with a yellow one standing out" id="726" name="Google Shape;726;p74"/>
          <p:cNvPicPr preferRelativeResize="0"/>
          <p:nvPr/>
        </p:nvPicPr>
        <p:blipFill rotWithShape="1">
          <a:blip r:embed="rId3">
            <a:alphaModFix/>
          </a:blip>
          <a:srcRect b="15832" l="0" r="0" t="0"/>
          <a:stretch/>
        </p:blipFill>
        <p:spPr>
          <a:xfrm>
            <a:off x="20" y="10"/>
            <a:ext cx="12207222" cy="6857989"/>
          </a:xfrm>
          <a:prstGeom prst="rect">
            <a:avLst/>
          </a:prstGeom>
          <a:noFill/>
          <a:ln>
            <a:noFill/>
          </a:ln>
        </p:spPr>
      </p:pic>
      <p:sp>
        <p:nvSpPr>
          <p:cNvPr id="727" name="Google Shape;727;p74"/>
          <p:cNvSpPr/>
          <p:nvPr/>
        </p:nvSpPr>
        <p:spPr>
          <a:xfrm>
            <a:off x="0" y="591928"/>
            <a:ext cx="12192000" cy="5058000"/>
          </a:xfrm>
          <a:prstGeom prst="rect">
            <a:avLst/>
          </a:prstGeom>
          <a:gradFill>
            <a:gsLst>
              <a:gs pos="0">
                <a:srgbClr val="000000">
                  <a:alpha val="0"/>
                </a:srgbClr>
              </a:gs>
              <a:gs pos="20000">
                <a:srgbClr val="000000">
                  <a:alpha val="14901"/>
                </a:srgbClr>
              </a:gs>
              <a:gs pos="50000">
                <a:srgbClr val="000000">
                  <a:alpha val="29803"/>
                </a:srgbClr>
              </a:gs>
              <a:gs pos="80000">
                <a:srgbClr val="000000">
                  <a:alpha val="14901"/>
                </a:srgbClr>
              </a:gs>
              <a:gs pos="100000">
                <a:srgbClr val="000000">
                  <a:alpha val="0"/>
                </a:srgbClr>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728" name="Google Shape;728;p74"/>
          <p:cNvSpPr txBox="1"/>
          <p:nvPr>
            <p:ph type="title"/>
          </p:nvPr>
        </p:nvSpPr>
        <p:spPr>
          <a:xfrm>
            <a:off x="308635" y="3423808"/>
            <a:ext cx="6815700" cy="2342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b="1" lang="en-US" sz="4000" u="sng"/>
              <a:t>Modlule Work Flow</a:t>
            </a:r>
            <a:endParaRPr sz="4000" u="sng">
              <a:latin typeface="Arial"/>
              <a:ea typeface="Arial"/>
              <a:cs typeface="Arial"/>
              <a:sym typeface="Arial"/>
            </a:endParaRPr>
          </a:p>
          <a:p>
            <a:pPr indent="0" lvl="0" marL="0" rtl="0" algn="ctr">
              <a:lnSpc>
                <a:spcPct val="90000"/>
              </a:lnSpc>
              <a:spcBef>
                <a:spcPts val="0"/>
              </a:spcBef>
              <a:spcAft>
                <a:spcPts val="0"/>
              </a:spcAft>
              <a:buClr>
                <a:schemeClr val="lt1"/>
              </a:buClr>
              <a:buSzPts val="2500"/>
              <a:buFont typeface="Arial"/>
              <a:buNone/>
            </a:pPr>
            <a:br>
              <a:rPr lang="en-US" sz="2500"/>
            </a:br>
            <a:endParaRPr sz="25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F3F3F3"/>
            </a:gs>
          </a:gsLst>
          <a:lin ang="5400012" scaled="0"/>
        </a:gradFill>
      </p:bgPr>
    </p:bg>
    <p:spTree>
      <p:nvGrpSpPr>
        <p:cNvPr id="732" name="Shape 732"/>
        <p:cNvGrpSpPr/>
        <p:nvPr/>
      </p:nvGrpSpPr>
      <p:grpSpPr>
        <a:xfrm>
          <a:off x="0" y="0"/>
          <a:ext cx="0" cy="0"/>
          <a:chOff x="0" y="0"/>
          <a:chExt cx="0" cy="0"/>
        </a:xfrm>
      </p:grpSpPr>
      <p:sp>
        <p:nvSpPr>
          <p:cNvPr id="733" name="Google Shape;733;p75"/>
          <p:cNvSpPr txBox="1"/>
          <p:nvPr/>
        </p:nvSpPr>
        <p:spPr>
          <a:xfrm>
            <a:off x="7702000" y="2978150"/>
            <a:ext cx="3692100" cy="3987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2000">
              <a:latin typeface="Fira Sans Medium"/>
              <a:ea typeface="Fira Sans Medium"/>
              <a:cs typeface="Fira Sans Medium"/>
              <a:sym typeface="Fira Sans Medium"/>
            </a:endParaRPr>
          </a:p>
        </p:txBody>
      </p:sp>
      <p:sp>
        <p:nvSpPr>
          <p:cNvPr id="734" name="Google Shape;734;p75"/>
          <p:cNvSpPr txBox="1"/>
          <p:nvPr/>
        </p:nvSpPr>
        <p:spPr>
          <a:xfrm>
            <a:off x="1875500" y="7033"/>
            <a:ext cx="3692100" cy="1148100"/>
          </a:xfrm>
          <a:prstGeom prst="rect">
            <a:avLst/>
          </a:prstGeom>
          <a:noFill/>
          <a:ln>
            <a:noFill/>
          </a:ln>
          <a:effectLst>
            <a:outerShdw blurRad="57150" rotWithShape="0" algn="bl" dir="5400000" dist="19050">
              <a:srgbClr val="7DEBD9">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3900">
                <a:solidFill>
                  <a:srgbClr val="134F5C"/>
                </a:solidFill>
                <a:latin typeface="Fira Sans Medium"/>
                <a:ea typeface="Fira Sans Medium"/>
                <a:cs typeface="Fira Sans Medium"/>
                <a:sym typeface="Fira Sans Medium"/>
              </a:rPr>
              <a:t>FLOW DIAGRAM</a:t>
            </a:r>
            <a:endParaRPr sz="3900">
              <a:solidFill>
                <a:srgbClr val="134F5C"/>
              </a:solidFill>
              <a:latin typeface="Fira Sans Medium"/>
              <a:ea typeface="Fira Sans Medium"/>
              <a:cs typeface="Fira Sans Medium"/>
              <a:sym typeface="Fira Sans Medium"/>
            </a:endParaRPr>
          </a:p>
        </p:txBody>
      </p:sp>
      <p:grpSp>
        <p:nvGrpSpPr>
          <p:cNvPr id="735" name="Google Shape;735;p75"/>
          <p:cNvGrpSpPr/>
          <p:nvPr/>
        </p:nvGrpSpPr>
        <p:grpSpPr>
          <a:xfrm>
            <a:off x="538245" y="1641980"/>
            <a:ext cx="793909" cy="699975"/>
            <a:chOff x="843208" y="4121592"/>
            <a:chExt cx="890332" cy="660416"/>
          </a:xfrm>
        </p:grpSpPr>
        <p:sp>
          <p:nvSpPr>
            <p:cNvPr id="736" name="Google Shape;736;p75"/>
            <p:cNvSpPr/>
            <p:nvPr/>
          </p:nvSpPr>
          <p:spPr>
            <a:xfrm>
              <a:off x="843208" y="4121592"/>
              <a:ext cx="890152" cy="513432"/>
            </a:xfrm>
            <a:custGeom>
              <a:rect b="b" l="l" r="r" t="t"/>
              <a:pathLst>
                <a:path extrusionOk="0" h="31821" w="55169">
                  <a:moveTo>
                    <a:pt x="27564" y="1"/>
                  </a:moveTo>
                  <a:lnTo>
                    <a:pt x="0" y="15894"/>
                  </a:lnTo>
                  <a:lnTo>
                    <a:pt x="27564" y="31821"/>
                  </a:lnTo>
                  <a:lnTo>
                    <a:pt x="55168" y="15897"/>
                  </a:lnTo>
                  <a:lnTo>
                    <a:pt x="27564" y="1"/>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p75"/>
            <p:cNvSpPr/>
            <p:nvPr/>
          </p:nvSpPr>
          <p:spPr>
            <a:xfrm>
              <a:off x="843208" y="4378036"/>
              <a:ext cx="444745" cy="403972"/>
            </a:xfrm>
            <a:custGeom>
              <a:rect b="b" l="l" r="r" t="t"/>
              <a:pathLst>
                <a:path extrusionOk="0" h="25037" w="27564">
                  <a:moveTo>
                    <a:pt x="0" y="1"/>
                  </a:moveTo>
                  <a:lnTo>
                    <a:pt x="0" y="9113"/>
                  </a:lnTo>
                  <a:lnTo>
                    <a:pt x="27564" y="25037"/>
                  </a:lnTo>
                  <a:lnTo>
                    <a:pt x="27564" y="15928"/>
                  </a:lnTo>
                  <a:lnTo>
                    <a:pt x="0" y="1"/>
                  </a:lnTo>
                  <a:close/>
                </a:path>
              </a:pathLst>
            </a:custGeom>
            <a:solidFill>
              <a:srgbClr val="455A64"/>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738" name="Google Shape;738;p75"/>
            <p:cNvSpPr/>
            <p:nvPr/>
          </p:nvSpPr>
          <p:spPr>
            <a:xfrm>
              <a:off x="1287956" y="4378036"/>
              <a:ext cx="445584" cy="403972"/>
            </a:xfrm>
            <a:custGeom>
              <a:rect b="b" l="l" r="r" t="t"/>
              <a:pathLst>
                <a:path extrusionOk="0" h="25037" w="27616">
                  <a:moveTo>
                    <a:pt x="27616" y="1"/>
                  </a:moveTo>
                  <a:lnTo>
                    <a:pt x="1" y="15928"/>
                  </a:lnTo>
                  <a:lnTo>
                    <a:pt x="1" y="25037"/>
                  </a:lnTo>
                  <a:lnTo>
                    <a:pt x="27616" y="9113"/>
                  </a:lnTo>
                  <a:lnTo>
                    <a:pt x="27616" y="1"/>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9" name="Google Shape;739;p75"/>
          <p:cNvGrpSpPr/>
          <p:nvPr/>
        </p:nvGrpSpPr>
        <p:grpSpPr>
          <a:xfrm>
            <a:off x="538245" y="1248807"/>
            <a:ext cx="793909" cy="699975"/>
            <a:chOff x="843208" y="3741000"/>
            <a:chExt cx="890332" cy="660416"/>
          </a:xfrm>
        </p:grpSpPr>
        <p:sp>
          <p:nvSpPr>
            <p:cNvPr id="740" name="Google Shape;740;p75"/>
            <p:cNvSpPr/>
            <p:nvPr/>
          </p:nvSpPr>
          <p:spPr>
            <a:xfrm>
              <a:off x="843208" y="3741000"/>
              <a:ext cx="890152" cy="513432"/>
            </a:xfrm>
            <a:custGeom>
              <a:rect b="b" l="l" r="r" t="t"/>
              <a:pathLst>
                <a:path extrusionOk="0" h="31821" w="55169">
                  <a:moveTo>
                    <a:pt x="27564" y="1"/>
                  </a:moveTo>
                  <a:lnTo>
                    <a:pt x="0" y="15894"/>
                  </a:lnTo>
                  <a:lnTo>
                    <a:pt x="27564" y="31820"/>
                  </a:lnTo>
                  <a:lnTo>
                    <a:pt x="55168" y="15897"/>
                  </a:lnTo>
                  <a:lnTo>
                    <a:pt x="27564" y="1"/>
                  </a:lnTo>
                  <a:close/>
                </a:path>
              </a:pathLst>
            </a:custGeom>
            <a:solidFill>
              <a:srgbClr val="1FB299"/>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75"/>
            <p:cNvSpPr/>
            <p:nvPr/>
          </p:nvSpPr>
          <p:spPr>
            <a:xfrm>
              <a:off x="843208" y="3997444"/>
              <a:ext cx="444745" cy="403972"/>
            </a:xfrm>
            <a:custGeom>
              <a:rect b="b" l="l" r="r" t="t"/>
              <a:pathLst>
                <a:path extrusionOk="0" h="25037" w="27564">
                  <a:moveTo>
                    <a:pt x="0" y="1"/>
                  </a:moveTo>
                  <a:lnTo>
                    <a:pt x="0" y="9113"/>
                  </a:lnTo>
                  <a:lnTo>
                    <a:pt x="27564" y="25037"/>
                  </a:lnTo>
                  <a:lnTo>
                    <a:pt x="27564" y="15927"/>
                  </a:lnTo>
                  <a:lnTo>
                    <a:pt x="0" y="1"/>
                  </a:lnTo>
                  <a:close/>
                </a:path>
              </a:pathLst>
            </a:custGeom>
            <a:solidFill>
              <a:srgbClr val="7DEBD9"/>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p75"/>
            <p:cNvSpPr/>
            <p:nvPr/>
          </p:nvSpPr>
          <p:spPr>
            <a:xfrm>
              <a:off x="1287956" y="3997444"/>
              <a:ext cx="445584" cy="403972"/>
            </a:xfrm>
            <a:custGeom>
              <a:rect b="b" l="l" r="r" t="t"/>
              <a:pathLst>
                <a:path extrusionOk="0" h="25037" w="27616">
                  <a:moveTo>
                    <a:pt x="27616" y="1"/>
                  </a:moveTo>
                  <a:lnTo>
                    <a:pt x="1" y="15927"/>
                  </a:lnTo>
                  <a:lnTo>
                    <a:pt x="1" y="25037"/>
                  </a:lnTo>
                  <a:lnTo>
                    <a:pt x="27616" y="9113"/>
                  </a:lnTo>
                  <a:lnTo>
                    <a:pt x="27616" y="1"/>
                  </a:lnTo>
                  <a:close/>
                </a:path>
              </a:pathLst>
            </a:custGeom>
            <a:solidFill>
              <a:srgbClr val="23C7AC"/>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3" name="Google Shape;743;p75"/>
          <p:cNvGrpSpPr/>
          <p:nvPr/>
        </p:nvGrpSpPr>
        <p:grpSpPr>
          <a:xfrm>
            <a:off x="538245" y="941935"/>
            <a:ext cx="793909" cy="700026"/>
            <a:chOff x="843208" y="3360424"/>
            <a:chExt cx="890332" cy="660465"/>
          </a:xfrm>
        </p:grpSpPr>
        <p:sp>
          <p:nvSpPr>
            <p:cNvPr id="744" name="Google Shape;744;p75"/>
            <p:cNvSpPr/>
            <p:nvPr/>
          </p:nvSpPr>
          <p:spPr>
            <a:xfrm>
              <a:off x="843208" y="3360424"/>
              <a:ext cx="890152" cy="513432"/>
            </a:xfrm>
            <a:custGeom>
              <a:rect b="b" l="l" r="r" t="t"/>
              <a:pathLst>
                <a:path extrusionOk="0" h="31821" w="55169">
                  <a:moveTo>
                    <a:pt x="27564" y="0"/>
                  </a:moveTo>
                  <a:lnTo>
                    <a:pt x="0" y="15893"/>
                  </a:lnTo>
                  <a:lnTo>
                    <a:pt x="27564" y="31820"/>
                  </a:lnTo>
                  <a:lnTo>
                    <a:pt x="55168" y="15896"/>
                  </a:lnTo>
                  <a:lnTo>
                    <a:pt x="27564" y="0"/>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75"/>
            <p:cNvSpPr/>
            <p:nvPr/>
          </p:nvSpPr>
          <p:spPr>
            <a:xfrm>
              <a:off x="843208" y="3616852"/>
              <a:ext cx="444745" cy="404037"/>
            </a:xfrm>
            <a:custGeom>
              <a:rect b="b" l="l" r="r" t="t"/>
              <a:pathLst>
                <a:path extrusionOk="0" h="25041" w="27564">
                  <a:moveTo>
                    <a:pt x="0" y="1"/>
                  </a:moveTo>
                  <a:lnTo>
                    <a:pt x="0" y="9114"/>
                  </a:lnTo>
                  <a:lnTo>
                    <a:pt x="27564" y="25041"/>
                  </a:lnTo>
                  <a:lnTo>
                    <a:pt x="27564" y="15928"/>
                  </a:lnTo>
                  <a:lnTo>
                    <a:pt x="0" y="1"/>
                  </a:lnTo>
                  <a:close/>
                </a:path>
              </a:pathLst>
            </a:custGeom>
            <a:solidFill>
              <a:srgbClr val="455A64"/>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p75"/>
            <p:cNvSpPr/>
            <p:nvPr/>
          </p:nvSpPr>
          <p:spPr>
            <a:xfrm>
              <a:off x="1287956" y="3616852"/>
              <a:ext cx="445584" cy="404037"/>
            </a:xfrm>
            <a:custGeom>
              <a:rect b="b" l="l" r="r" t="t"/>
              <a:pathLst>
                <a:path extrusionOk="0" h="25041" w="27616">
                  <a:moveTo>
                    <a:pt x="27616" y="1"/>
                  </a:moveTo>
                  <a:lnTo>
                    <a:pt x="1" y="15928"/>
                  </a:lnTo>
                  <a:lnTo>
                    <a:pt x="1" y="25041"/>
                  </a:lnTo>
                  <a:lnTo>
                    <a:pt x="27616" y="9114"/>
                  </a:lnTo>
                  <a:lnTo>
                    <a:pt x="27616" y="1"/>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7" name="Google Shape;747;p75"/>
          <p:cNvGrpSpPr/>
          <p:nvPr/>
        </p:nvGrpSpPr>
        <p:grpSpPr>
          <a:xfrm>
            <a:off x="538245" y="548745"/>
            <a:ext cx="793909" cy="700026"/>
            <a:chOff x="843208" y="2979832"/>
            <a:chExt cx="890332" cy="660465"/>
          </a:xfrm>
        </p:grpSpPr>
        <p:sp>
          <p:nvSpPr>
            <p:cNvPr id="748" name="Google Shape;748;p75"/>
            <p:cNvSpPr/>
            <p:nvPr/>
          </p:nvSpPr>
          <p:spPr>
            <a:xfrm>
              <a:off x="843208" y="2979832"/>
              <a:ext cx="890152" cy="513432"/>
            </a:xfrm>
            <a:custGeom>
              <a:rect b="b" l="l" r="r" t="t"/>
              <a:pathLst>
                <a:path extrusionOk="0" h="31821" w="55169">
                  <a:moveTo>
                    <a:pt x="27564" y="0"/>
                  </a:moveTo>
                  <a:lnTo>
                    <a:pt x="0" y="15893"/>
                  </a:lnTo>
                  <a:lnTo>
                    <a:pt x="27564" y="31820"/>
                  </a:lnTo>
                  <a:lnTo>
                    <a:pt x="55168" y="15897"/>
                  </a:lnTo>
                  <a:lnTo>
                    <a:pt x="27564" y="0"/>
                  </a:lnTo>
                  <a:close/>
                </a:path>
              </a:pathLst>
            </a:custGeom>
            <a:solidFill>
              <a:srgbClr val="1FB299"/>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75"/>
            <p:cNvSpPr/>
            <p:nvPr/>
          </p:nvSpPr>
          <p:spPr>
            <a:xfrm>
              <a:off x="843208" y="3236276"/>
              <a:ext cx="444745" cy="404020"/>
            </a:xfrm>
            <a:custGeom>
              <a:rect b="b" l="l" r="r" t="t"/>
              <a:pathLst>
                <a:path extrusionOk="0" h="25040" w="27564">
                  <a:moveTo>
                    <a:pt x="0" y="0"/>
                  </a:moveTo>
                  <a:lnTo>
                    <a:pt x="0" y="9113"/>
                  </a:lnTo>
                  <a:lnTo>
                    <a:pt x="27564" y="25040"/>
                  </a:lnTo>
                  <a:lnTo>
                    <a:pt x="27564" y="15927"/>
                  </a:lnTo>
                  <a:lnTo>
                    <a:pt x="0" y="0"/>
                  </a:lnTo>
                  <a:close/>
                </a:path>
              </a:pathLst>
            </a:custGeom>
            <a:solidFill>
              <a:srgbClr val="7DEBD9"/>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p75"/>
            <p:cNvSpPr/>
            <p:nvPr/>
          </p:nvSpPr>
          <p:spPr>
            <a:xfrm>
              <a:off x="1287956" y="3236276"/>
              <a:ext cx="445584" cy="404020"/>
            </a:xfrm>
            <a:custGeom>
              <a:rect b="b" l="l" r="r" t="t"/>
              <a:pathLst>
                <a:path extrusionOk="0" h="25040" w="27616">
                  <a:moveTo>
                    <a:pt x="27616" y="0"/>
                  </a:moveTo>
                  <a:lnTo>
                    <a:pt x="1" y="15927"/>
                  </a:lnTo>
                  <a:lnTo>
                    <a:pt x="1" y="25040"/>
                  </a:lnTo>
                  <a:lnTo>
                    <a:pt x="27616" y="9113"/>
                  </a:lnTo>
                  <a:lnTo>
                    <a:pt x="27616" y="0"/>
                  </a:lnTo>
                  <a:close/>
                </a:path>
              </a:pathLst>
            </a:custGeom>
            <a:solidFill>
              <a:srgbClr val="23C7AC"/>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1" name="Google Shape;751;p75"/>
          <p:cNvGrpSpPr/>
          <p:nvPr/>
        </p:nvGrpSpPr>
        <p:grpSpPr>
          <a:xfrm>
            <a:off x="-9" y="4240777"/>
            <a:ext cx="3435872" cy="2617236"/>
            <a:chOff x="303700" y="238475"/>
            <a:chExt cx="6849825" cy="5217775"/>
          </a:xfrm>
        </p:grpSpPr>
        <p:sp>
          <p:nvSpPr>
            <p:cNvPr id="752" name="Google Shape;752;p75"/>
            <p:cNvSpPr/>
            <p:nvPr/>
          </p:nvSpPr>
          <p:spPr>
            <a:xfrm>
              <a:off x="1082925" y="2507525"/>
              <a:ext cx="2946975" cy="2948725"/>
            </a:xfrm>
            <a:custGeom>
              <a:rect b="b" l="l" r="r" t="t"/>
              <a:pathLst>
                <a:path extrusionOk="0" h="117949" w="117879">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3" name="Google Shape;753;p75"/>
            <p:cNvSpPr/>
            <p:nvPr/>
          </p:nvSpPr>
          <p:spPr>
            <a:xfrm>
              <a:off x="303700" y="3192800"/>
              <a:ext cx="2588675" cy="2223525"/>
            </a:xfrm>
            <a:custGeom>
              <a:rect b="b" l="l" r="r" t="t"/>
              <a:pathLst>
                <a:path extrusionOk="0" h="88941" w="103547">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4" name="Google Shape;754;p75"/>
            <p:cNvSpPr/>
            <p:nvPr/>
          </p:nvSpPr>
          <p:spPr>
            <a:xfrm>
              <a:off x="3817075" y="2821375"/>
              <a:ext cx="1419975" cy="2246675"/>
            </a:xfrm>
            <a:custGeom>
              <a:rect b="b" l="l" r="r" t="t"/>
              <a:pathLst>
                <a:path extrusionOk="0" h="89867" w="56799">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5" name="Google Shape;755;p75"/>
            <p:cNvSpPr/>
            <p:nvPr/>
          </p:nvSpPr>
          <p:spPr>
            <a:xfrm>
              <a:off x="1660700" y="2777525"/>
              <a:ext cx="317275" cy="1007275"/>
            </a:xfrm>
            <a:custGeom>
              <a:rect b="b" l="l" r="r" t="t"/>
              <a:pathLst>
                <a:path extrusionOk="0" h="40291" w="12691">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6" name="Google Shape;756;p75"/>
            <p:cNvSpPr/>
            <p:nvPr/>
          </p:nvSpPr>
          <p:spPr>
            <a:xfrm>
              <a:off x="1458225" y="3859575"/>
              <a:ext cx="379175" cy="773850"/>
            </a:xfrm>
            <a:custGeom>
              <a:rect b="b" l="l" r="r" t="t"/>
              <a:pathLst>
                <a:path extrusionOk="0" h="30954" w="15167">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7" name="Google Shape;757;p75"/>
            <p:cNvSpPr/>
            <p:nvPr/>
          </p:nvSpPr>
          <p:spPr>
            <a:xfrm>
              <a:off x="1057125" y="4624375"/>
              <a:ext cx="1819775" cy="769975"/>
            </a:xfrm>
            <a:custGeom>
              <a:rect b="b" l="l" r="r" t="t"/>
              <a:pathLst>
                <a:path extrusionOk="0" h="30799" w="72791">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8" name="Google Shape;758;p75"/>
            <p:cNvSpPr/>
            <p:nvPr/>
          </p:nvSpPr>
          <p:spPr>
            <a:xfrm>
              <a:off x="1182225" y="4402550"/>
              <a:ext cx="290200" cy="246350"/>
            </a:xfrm>
            <a:custGeom>
              <a:rect b="b" l="l" r="r" t="t"/>
              <a:pathLst>
                <a:path extrusionOk="0" h="9854" w="11608">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9" name="Google Shape;759;p75"/>
            <p:cNvSpPr/>
            <p:nvPr/>
          </p:nvSpPr>
          <p:spPr>
            <a:xfrm>
              <a:off x="3871225" y="2989025"/>
              <a:ext cx="110950" cy="1797875"/>
            </a:xfrm>
            <a:custGeom>
              <a:rect b="b" l="l" r="r" t="t"/>
              <a:pathLst>
                <a:path extrusionOk="0" h="71915" w="4438">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0" name="Google Shape;760;p75"/>
            <p:cNvSpPr/>
            <p:nvPr/>
          </p:nvSpPr>
          <p:spPr>
            <a:xfrm>
              <a:off x="2175275" y="3026450"/>
              <a:ext cx="287650" cy="568775"/>
            </a:xfrm>
            <a:custGeom>
              <a:rect b="b" l="l" r="r" t="t"/>
              <a:pathLst>
                <a:path extrusionOk="0" h="22751" w="11506">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1" name="Google Shape;761;p75"/>
            <p:cNvSpPr/>
            <p:nvPr/>
          </p:nvSpPr>
          <p:spPr>
            <a:xfrm>
              <a:off x="2649900" y="3382400"/>
              <a:ext cx="542975" cy="358550"/>
            </a:xfrm>
            <a:custGeom>
              <a:rect b="b" l="l" r="r" t="t"/>
              <a:pathLst>
                <a:path extrusionOk="0" h="14342" w="21719">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2" name="Google Shape;762;p75"/>
            <p:cNvSpPr/>
            <p:nvPr/>
          </p:nvSpPr>
          <p:spPr>
            <a:xfrm>
              <a:off x="3368250" y="3651950"/>
              <a:ext cx="350825" cy="584250"/>
            </a:xfrm>
            <a:custGeom>
              <a:rect b="b" l="l" r="r" t="t"/>
              <a:pathLst>
                <a:path extrusionOk="0" h="23370" w="14033">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3" name="Google Shape;763;p75"/>
            <p:cNvSpPr/>
            <p:nvPr/>
          </p:nvSpPr>
          <p:spPr>
            <a:xfrm>
              <a:off x="2839475" y="4058200"/>
              <a:ext cx="350825" cy="585550"/>
            </a:xfrm>
            <a:custGeom>
              <a:rect b="b" l="l" r="r" t="t"/>
              <a:pathLst>
                <a:path extrusionOk="0" h="23422" w="14033">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4" name="Google Shape;764;p75"/>
            <p:cNvSpPr/>
            <p:nvPr/>
          </p:nvSpPr>
          <p:spPr>
            <a:xfrm>
              <a:off x="3980850" y="3646775"/>
              <a:ext cx="352125" cy="584275"/>
            </a:xfrm>
            <a:custGeom>
              <a:rect b="b" l="l" r="r" t="t"/>
              <a:pathLst>
                <a:path extrusionOk="0" h="23371" w="14085">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5" name="Google Shape;765;p75"/>
            <p:cNvSpPr/>
            <p:nvPr/>
          </p:nvSpPr>
          <p:spPr>
            <a:xfrm>
              <a:off x="1307325" y="3310175"/>
              <a:ext cx="352100" cy="585550"/>
            </a:xfrm>
            <a:custGeom>
              <a:rect b="b" l="l" r="r" t="t"/>
              <a:pathLst>
                <a:path extrusionOk="0" h="23422" w="14084">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6" name="Google Shape;766;p75"/>
            <p:cNvSpPr/>
            <p:nvPr/>
          </p:nvSpPr>
          <p:spPr>
            <a:xfrm>
              <a:off x="699875" y="4835875"/>
              <a:ext cx="527500" cy="356000"/>
            </a:xfrm>
            <a:custGeom>
              <a:rect b="b" l="l" r="r" t="t"/>
              <a:pathLst>
                <a:path extrusionOk="0" h="14240" w="2110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7" name="Google Shape;767;p75"/>
            <p:cNvSpPr/>
            <p:nvPr/>
          </p:nvSpPr>
          <p:spPr>
            <a:xfrm>
              <a:off x="2072100" y="3862475"/>
              <a:ext cx="522350" cy="279575"/>
            </a:xfrm>
            <a:custGeom>
              <a:rect b="b" l="l" r="r" t="t"/>
              <a:pathLst>
                <a:path extrusionOk="0" h="11183" w="20894">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8" name="Google Shape;768;p75"/>
            <p:cNvSpPr/>
            <p:nvPr/>
          </p:nvSpPr>
          <p:spPr>
            <a:xfrm>
              <a:off x="2128850" y="4872000"/>
              <a:ext cx="532675" cy="357275"/>
            </a:xfrm>
            <a:custGeom>
              <a:rect b="b" l="l" r="r" t="t"/>
              <a:pathLst>
                <a:path extrusionOk="0" h="14291" w="21307">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9" name="Google Shape;769;p75"/>
            <p:cNvSpPr/>
            <p:nvPr/>
          </p:nvSpPr>
          <p:spPr>
            <a:xfrm>
              <a:off x="775975" y="4144600"/>
              <a:ext cx="522350" cy="279575"/>
            </a:xfrm>
            <a:custGeom>
              <a:rect b="b" l="l" r="r" t="t"/>
              <a:pathLst>
                <a:path extrusionOk="0" h="11183" w="20894">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0" name="Google Shape;770;p75"/>
            <p:cNvSpPr/>
            <p:nvPr/>
          </p:nvSpPr>
          <p:spPr>
            <a:xfrm>
              <a:off x="1490450" y="4896500"/>
              <a:ext cx="522350" cy="279575"/>
            </a:xfrm>
            <a:custGeom>
              <a:rect b="b" l="l" r="r" t="t"/>
              <a:pathLst>
                <a:path extrusionOk="0" h="11183" w="20894">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1" name="Google Shape;771;p75"/>
            <p:cNvSpPr/>
            <p:nvPr/>
          </p:nvSpPr>
          <p:spPr>
            <a:xfrm>
              <a:off x="3101275" y="2983875"/>
              <a:ext cx="522375" cy="279575"/>
            </a:xfrm>
            <a:custGeom>
              <a:rect b="b" l="l" r="r" t="t"/>
              <a:pathLst>
                <a:path extrusionOk="0" h="11183" w="20895">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2" name="Google Shape;772;p75"/>
            <p:cNvSpPr/>
            <p:nvPr/>
          </p:nvSpPr>
          <p:spPr>
            <a:xfrm>
              <a:off x="2791750" y="4764050"/>
              <a:ext cx="1078225" cy="567300"/>
            </a:xfrm>
            <a:custGeom>
              <a:rect b="b" l="l" r="r" t="t"/>
              <a:pathLst>
                <a:path extrusionOk="0" h="22692" w="43129">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3" name="Google Shape;773;p75"/>
            <p:cNvSpPr/>
            <p:nvPr/>
          </p:nvSpPr>
          <p:spPr>
            <a:xfrm>
              <a:off x="3440475" y="4920825"/>
              <a:ext cx="194775" cy="121600"/>
            </a:xfrm>
            <a:custGeom>
              <a:rect b="b" l="l" r="r" t="t"/>
              <a:pathLst>
                <a:path extrusionOk="0" h="4864" w="7791">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4" name="Google Shape;774;p75"/>
            <p:cNvSpPr/>
            <p:nvPr/>
          </p:nvSpPr>
          <p:spPr>
            <a:xfrm>
              <a:off x="3419850" y="4989150"/>
              <a:ext cx="232150" cy="106200"/>
            </a:xfrm>
            <a:custGeom>
              <a:rect b="b" l="l" r="r" t="t"/>
              <a:pathLst>
                <a:path extrusionOk="0" h="4248" w="9286">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5" name="Google Shape;775;p75"/>
            <p:cNvSpPr/>
            <p:nvPr/>
          </p:nvSpPr>
          <p:spPr>
            <a:xfrm>
              <a:off x="3458525" y="5152125"/>
              <a:ext cx="158675" cy="23975"/>
            </a:xfrm>
            <a:custGeom>
              <a:rect b="b" l="l" r="r" t="t"/>
              <a:pathLst>
                <a:path extrusionOk="0" h="959" w="6347">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6" name="Google Shape;776;p75"/>
            <p:cNvSpPr/>
            <p:nvPr/>
          </p:nvSpPr>
          <p:spPr>
            <a:xfrm>
              <a:off x="2082425" y="238475"/>
              <a:ext cx="1609575" cy="1111500"/>
            </a:xfrm>
            <a:custGeom>
              <a:rect b="b" l="l" r="r" t="t"/>
              <a:pathLst>
                <a:path extrusionOk="0" h="44460" w="64383">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7" name="Google Shape;777;p75"/>
            <p:cNvSpPr/>
            <p:nvPr/>
          </p:nvSpPr>
          <p:spPr>
            <a:xfrm>
              <a:off x="2357125" y="661875"/>
              <a:ext cx="1194300" cy="2327175"/>
            </a:xfrm>
            <a:custGeom>
              <a:rect b="b" l="l" r="r" t="t"/>
              <a:pathLst>
                <a:path extrusionOk="0" h="93087" w="47772">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8" name="Google Shape;778;p75"/>
            <p:cNvSpPr/>
            <p:nvPr/>
          </p:nvSpPr>
          <p:spPr>
            <a:xfrm>
              <a:off x="3394050" y="1263750"/>
              <a:ext cx="121250" cy="96425"/>
            </a:xfrm>
            <a:custGeom>
              <a:rect b="b" l="l" r="r" t="t"/>
              <a:pathLst>
                <a:path extrusionOk="0" h="3857" w="485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9" name="Google Shape;779;p75"/>
            <p:cNvSpPr/>
            <p:nvPr/>
          </p:nvSpPr>
          <p:spPr>
            <a:xfrm>
              <a:off x="3348900" y="1207150"/>
              <a:ext cx="167700" cy="50525"/>
            </a:xfrm>
            <a:custGeom>
              <a:rect b="b" l="l" r="r" t="t"/>
              <a:pathLst>
                <a:path extrusionOk="0" h="2021" w="6708">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0" name="Google Shape;780;p75"/>
            <p:cNvSpPr/>
            <p:nvPr/>
          </p:nvSpPr>
          <p:spPr>
            <a:xfrm>
              <a:off x="2914725" y="1259650"/>
              <a:ext cx="120825" cy="93650"/>
            </a:xfrm>
            <a:custGeom>
              <a:rect b="b" l="l" r="r" t="t"/>
              <a:pathLst>
                <a:path extrusionOk="0" h="3746" w="4833">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1" name="Google Shape;781;p75"/>
            <p:cNvSpPr/>
            <p:nvPr/>
          </p:nvSpPr>
          <p:spPr>
            <a:xfrm>
              <a:off x="2866575" y="1219300"/>
              <a:ext cx="166375" cy="51275"/>
            </a:xfrm>
            <a:custGeom>
              <a:rect b="b" l="l" r="r" t="t"/>
              <a:pathLst>
                <a:path extrusionOk="0" h="2051" w="6655">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2" name="Google Shape;782;p75"/>
            <p:cNvSpPr/>
            <p:nvPr/>
          </p:nvSpPr>
          <p:spPr>
            <a:xfrm>
              <a:off x="3176100" y="1258250"/>
              <a:ext cx="130275" cy="393400"/>
            </a:xfrm>
            <a:custGeom>
              <a:rect b="b" l="l" r="r" t="t"/>
              <a:pathLst>
                <a:path extrusionOk="0" h="15736" w="5211">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3" name="Google Shape;783;p75"/>
            <p:cNvSpPr/>
            <p:nvPr/>
          </p:nvSpPr>
          <p:spPr>
            <a:xfrm>
              <a:off x="3014875" y="1685150"/>
              <a:ext cx="241200" cy="126675"/>
            </a:xfrm>
            <a:custGeom>
              <a:rect b="b" l="l" r="r" t="t"/>
              <a:pathLst>
                <a:path extrusionOk="0" h="5067" w="9648">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4" name="Google Shape;784;p75"/>
            <p:cNvSpPr/>
            <p:nvPr/>
          </p:nvSpPr>
          <p:spPr>
            <a:xfrm>
              <a:off x="2772425" y="2046275"/>
              <a:ext cx="412725" cy="226125"/>
            </a:xfrm>
            <a:custGeom>
              <a:rect b="b" l="l" r="r" t="t"/>
              <a:pathLst>
                <a:path extrusionOk="0" h="9045" w="16509">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5" name="Google Shape;785;p75"/>
            <p:cNvSpPr/>
            <p:nvPr/>
          </p:nvSpPr>
          <p:spPr>
            <a:xfrm>
              <a:off x="2223000" y="577300"/>
              <a:ext cx="1324550" cy="755975"/>
            </a:xfrm>
            <a:custGeom>
              <a:rect b="b" l="l" r="r" t="t"/>
              <a:pathLst>
                <a:path extrusionOk="0" h="30239" w="52982">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6" name="Google Shape;786;p75"/>
            <p:cNvSpPr/>
            <p:nvPr/>
          </p:nvSpPr>
          <p:spPr>
            <a:xfrm>
              <a:off x="2152325" y="1212950"/>
              <a:ext cx="225475" cy="337275"/>
            </a:xfrm>
            <a:custGeom>
              <a:rect b="b" l="l" r="r" t="t"/>
              <a:pathLst>
                <a:path extrusionOk="0" h="13491" w="9019">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7" name="Google Shape;787;p75"/>
            <p:cNvSpPr/>
            <p:nvPr/>
          </p:nvSpPr>
          <p:spPr>
            <a:xfrm>
              <a:off x="2211400" y="1282775"/>
              <a:ext cx="98050" cy="193000"/>
            </a:xfrm>
            <a:custGeom>
              <a:rect b="b" l="l" r="r" t="t"/>
              <a:pathLst>
                <a:path extrusionOk="0" h="7720" w="3922">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8" name="Google Shape;788;p75"/>
            <p:cNvSpPr/>
            <p:nvPr/>
          </p:nvSpPr>
          <p:spPr>
            <a:xfrm>
              <a:off x="2265575" y="532850"/>
              <a:ext cx="139300" cy="56275"/>
            </a:xfrm>
            <a:custGeom>
              <a:rect b="b" l="l" r="r" t="t"/>
              <a:pathLst>
                <a:path extrusionOk="0" h="2251" w="5572">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9" name="Google Shape;789;p75"/>
            <p:cNvSpPr/>
            <p:nvPr/>
          </p:nvSpPr>
          <p:spPr>
            <a:xfrm>
              <a:off x="2386800" y="407075"/>
              <a:ext cx="50325" cy="197325"/>
            </a:xfrm>
            <a:custGeom>
              <a:rect b="b" l="l" r="r" t="t"/>
              <a:pathLst>
                <a:path extrusionOk="0" h="7893" w="2013">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0" name="Google Shape;790;p75"/>
            <p:cNvSpPr/>
            <p:nvPr/>
          </p:nvSpPr>
          <p:spPr>
            <a:xfrm>
              <a:off x="3301200" y="1121075"/>
              <a:ext cx="201200" cy="33800"/>
            </a:xfrm>
            <a:custGeom>
              <a:rect b="b" l="l" r="r" t="t"/>
              <a:pathLst>
                <a:path extrusionOk="0" h="1352" w="8048">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1" name="Google Shape;791;p75"/>
            <p:cNvSpPr/>
            <p:nvPr/>
          </p:nvSpPr>
          <p:spPr>
            <a:xfrm>
              <a:off x="2811100" y="1074650"/>
              <a:ext cx="201225" cy="33800"/>
            </a:xfrm>
            <a:custGeom>
              <a:rect b="b" l="l" r="r" t="t"/>
              <a:pathLst>
                <a:path extrusionOk="0" h="1352" w="8049">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2" name="Google Shape;792;p75"/>
            <p:cNvSpPr/>
            <p:nvPr/>
          </p:nvSpPr>
          <p:spPr>
            <a:xfrm>
              <a:off x="3259925" y="1180875"/>
              <a:ext cx="392075" cy="316475"/>
            </a:xfrm>
            <a:custGeom>
              <a:rect b="b" l="l" r="r" t="t"/>
              <a:pathLst>
                <a:path extrusionOk="0" h="12659" w="15683">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3" name="Google Shape;793;p75"/>
            <p:cNvSpPr/>
            <p:nvPr/>
          </p:nvSpPr>
          <p:spPr>
            <a:xfrm>
              <a:off x="2745325" y="1170575"/>
              <a:ext cx="392100" cy="316325"/>
            </a:xfrm>
            <a:custGeom>
              <a:rect b="b" l="l" r="r" t="t"/>
              <a:pathLst>
                <a:path extrusionOk="0" h="12653" w="15684">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4" name="Google Shape;794;p75"/>
            <p:cNvSpPr/>
            <p:nvPr/>
          </p:nvSpPr>
          <p:spPr>
            <a:xfrm>
              <a:off x="3124500" y="1196350"/>
              <a:ext cx="144475" cy="10350"/>
            </a:xfrm>
            <a:custGeom>
              <a:rect b="b" l="l" r="r" t="t"/>
              <a:pathLst>
                <a:path extrusionOk="0" h="414" w="5779">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5" name="Google Shape;795;p75"/>
            <p:cNvSpPr/>
            <p:nvPr/>
          </p:nvSpPr>
          <p:spPr>
            <a:xfrm>
              <a:off x="2349400" y="1197650"/>
              <a:ext cx="401125" cy="11625"/>
            </a:xfrm>
            <a:custGeom>
              <a:rect b="b" l="l" r="r" t="t"/>
              <a:pathLst>
                <a:path extrusionOk="0" h="465" w="16045">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6" name="Google Shape;796;p75"/>
            <p:cNvSpPr/>
            <p:nvPr/>
          </p:nvSpPr>
          <p:spPr>
            <a:xfrm>
              <a:off x="2649900" y="3651950"/>
              <a:ext cx="4503625" cy="1799150"/>
            </a:xfrm>
            <a:custGeom>
              <a:rect b="b" l="l" r="r" t="t"/>
              <a:pathLst>
                <a:path extrusionOk="0" h="71966" w="180145">
                  <a:moveTo>
                    <a:pt x="78053" y="0"/>
                  </a:moveTo>
                  <a:lnTo>
                    <a:pt x="50195" y="68870"/>
                  </a:lnTo>
                  <a:lnTo>
                    <a:pt x="0" y="68870"/>
                  </a:lnTo>
                  <a:lnTo>
                    <a:pt x="0" y="71965"/>
                  </a:lnTo>
                  <a:lnTo>
                    <a:pt x="149553" y="71965"/>
                  </a:lnTo>
                  <a:lnTo>
                    <a:pt x="180145" y="0"/>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7" name="Google Shape;797;p75"/>
            <p:cNvSpPr/>
            <p:nvPr/>
          </p:nvSpPr>
          <p:spPr>
            <a:xfrm>
              <a:off x="5403400" y="4473500"/>
              <a:ext cx="287625" cy="321125"/>
            </a:xfrm>
            <a:custGeom>
              <a:rect b="b" l="l" r="r" t="t"/>
              <a:pathLst>
                <a:path extrusionOk="0" h="12845" w="11505">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798" name="Google Shape;798;p75"/>
          <p:cNvPicPr preferRelativeResize="0"/>
          <p:nvPr/>
        </p:nvPicPr>
        <p:blipFill>
          <a:blip r:embed="rId3">
            <a:alphaModFix/>
          </a:blip>
          <a:stretch>
            <a:fillRect/>
          </a:stretch>
        </p:blipFill>
        <p:spPr>
          <a:xfrm rot="-270611">
            <a:off x="538266" y="3298263"/>
            <a:ext cx="793934" cy="793908"/>
          </a:xfrm>
          <a:prstGeom prst="rect">
            <a:avLst/>
          </a:prstGeom>
          <a:noFill/>
          <a:ln>
            <a:noFill/>
          </a:ln>
          <a:effectLst>
            <a:outerShdw blurRad="57150" rotWithShape="0" algn="bl" dir="5400000" dist="19050">
              <a:srgbClr val="000000">
                <a:alpha val="50000"/>
              </a:srgbClr>
            </a:outerShdw>
          </a:effectLst>
        </p:spPr>
      </p:pic>
      <p:cxnSp>
        <p:nvCxnSpPr>
          <p:cNvPr id="799" name="Google Shape;799;p75"/>
          <p:cNvCxnSpPr>
            <a:stCxn id="734" idx="3"/>
          </p:cNvCxnSpPr>
          <p:nvPr/>
        </p:nvCxnSpPr>
        <p:spPr>
          <a:xfrm>
            <a:off x="5567600" y="581083"/>
            <a:ext cx="7071900" cy="21600"/>
          </a:xfrm>
          <a:prstGeom prst="straightConnector1">
            <a:avLst/>
          </a:prstGeom>
          <a:noFill/>
          <a:ln cap="flat" cmpd="sng" w="28575">
            <a:solidFill>
              <a:schemeClr val="dk2"/>
            </a:solidFill>
            <a:prstDash val="solid"/>
            <a:round/>
            <a:headEnd len="med" w="med" type="none"/>
            <a:tailEnd len="med" w="med" type="none"/>
          </a:ln>
          <a:effectLst>
            <a:outerShdw blurRad="57150" rotWithShape="0" algn="bl" dir="5400000" dist="19050">
              <a:srgbClr val="000000">
                <a:alpha val="34000"/>
              </a:srgbClr>
            </a:outerShdw>
          </a:effectLst>
        </p:spPr>
      </p:cxnSp>
      <p:cxnSp>
        <p:nvCxnSpPr>
          <p:cNvPr id="800" name="Google Shape;800;p75"/>
          <p:cNvCxnSpPr>
            <a:stCxn id="734" idx="1"/>
          </p:cNvCxnSpPr>
          <p:nvPr/>
        </p:nvCxnSpPr>
        <p:spPr>
          <a:xfrm flipH="1">
            <a:off x="-171400" y="581083"/>
            <a:ext cx="2046900" cy="18000"/>
          </a:xfrm>
          <a:prstGeom prst="straightConnector1">
            <a:avLst/>
          </a:prstGeom>
          <a:noFill/>
          <a:ln cap="flat" cmpd="sng" w="28575">
            <a:solidFill>
              <a:schemeClr val="dk2"/>
            </a:solidFill>
            <a:prstDash val="solid"/>
            <a:round/>
            <a:headEnd len="med" w="med" type="none"/>
            <a:tailEnd len="med" w="med" type="none"/>
          </a:ln>
          <a:effectLst>
            <a:outerShdw blurRad="57150" rotWithShape="0" algn="bl" dir="5400000" dist="19050">
              <a:srgbClr val="000000">
                <a:alpha val="42000"/>
              </a:srgbClr>
            </a:outerShdw>
          </a:effectLst>
        </p:spPr>
      </p:cxnSp>
      <p:grpSp>
        <p:nvGrpSpPr>
          <p:cNvPr id="801" name="Google Shape;801;p75"/>
          <p:cNvGrpSpPr/>
          <p:nvPr/>
        </p:nvGrpSpPr>
        <p:grpSpPr>
          <a:xfrm>
            <a:off x="538245" y="241906"/>
            <a:ext cx="793909" cy="700043"/>
            <a:chOff x="843208" y="2599240"/>
            <a:chExt cx="890332" cy="660481"/>
          </a:xfrm>
        </p:grpSpPr>
        <p:sp>
          <p:nvSpPr>
            <p:cNvPr id="802" name="Google Shape;802;p75"/>
            <p:cNvSpPr/>
            <p:nvPr/>
          </p:nvSpPr>
          <p:spPr>
            <a:xfrm>
              <a:off x="843208" y="2599240"/>
              <a:ext cx="890152" cy="513416"/>
            </a:xfrm>
            <a:custGeom>
              <a:rect b="b" l="l" r="r" t="t"/>
              <a:pathLst>
                <a:path extrusionOk="0" h="31820" w="55169">
                  <a:moveTo>
                    <a:pt x="27564" y="0"/>
                  </a:moveTo>
                  <a:lnTo>
                    <a:pt x="0" y="15893"/>
                  </a:lnTo>
                  <a:lnTo>
                    <a:pt x="27564" y="31820"/>
                  </a:lnTo>
                  <a:lnTo>
                    <a:pt x="55168" y="15897"/>
                  </a:lnTo>
                  <a:lnTo>
                    <a:pt x="27564" y="0"/>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75"/>
            <p:cNvSpPr/>
            <p:nvPr/>
          </p:nvSpPr>
          <p:spPr>
            <a:xfrm>
              <a:off x="843208" y="2855684"/>
              <a:ext cx="444745" cy="404037"/>
            </a:xfrm>
            <a:custGeom>
              <a:rect b="b" l="l" r="r" t="t"/>
              <a:pathLst>
                <a:path extrusionOk="0" h="25041" w="27564">
                  <a:moveTo>
                    <a:pt x="0" y="0"/>
                  </a:moveTo>
                  <a:lnTo>
                    <a:pt x="0" y="9113"/>
                  </a:lnTo>
                  <a:lnTo>
                    <a:pt x="27564" y="25040"/>
                  </a:lnTo>
                  <a:lnTo>
                    <a:pt x="27564" y="15927"/>
                  </a:lnTo>
                  <a:lnTo>
                    <a:pt x="0" y="0"/>
                  </a:lnTo>
                  <a:close/>
                </a:path>
              </a:pathLst>
            </a:custGeom>
            <a:solidFill>
              <a:srgbClr val="455A64"/>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75"/>
            <p:cNvSpPr/>
            <p:nvPr/>
          </p:nvSpPr>
          <p:spPr>
            <a:xfrm>
              <a:off x="1287956" y="2855684"/>
              <a:ext cx="445584" cy="404037"/>
            </a:xfrm>
            <a:custGeom>
              <a:rect b="b" l="l" r="r" t="t"/>
              <a:pathLst>
                <a:path extrusionOk="0" h="25041" w="27616">
                  <a:moveTo>
                    <a:pt x="27616" y="0"/>
                  </a:moveTo>
                  <a:lnTo>
                    <a:pt x="1" y="15927"/>
                  </a:lnTo>
                  <a:lnTo>
                    <a:pt x="1" y="25040"/>
                  </a:lnTo>
                  <a:lnTo>
                    <a:pt x="27616" y="9113"/>
                  </a:lnTo>
                  <a:lnTo>
                    <a:pt x="27616" y="0"/>
                  </a:lnTo>
                  <a:close/>
                </a:path>
              </a:pathLst>
            </a:custGeom>
            <a:solidFill>
              <a:srgbClr val="37474F"/>
            </a:solidFill>
            <a:ln>
              <a:noFill/>
            </a:ln>
            <a:effectLst>
              <a:outerShdw blurRad="57150" rotWithShape="0" algn="bl" dir="5400000" dist="19050">
                <a:srgbClr val="FFFFFF">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5" name="Google Shape;805;p75"/>
          <p:cNvGrpSpPr/>
          <p:nvPr/>
        </p:nvGrpSpPr>
        <p:grpSpPr>
          <a:xfrm>
            <a:off x="2267329" y="4491319"/>
            <a:ext cx="983509" cy="771453"/>
            <a:chOff x="4253385" y="3097969"/>
            <a:chExt cx="615116" cy="519322"/>
          </a:xfrm>
        </p:grpSpPr>
        <p:sp>
          <p:nvSpPr>
            <p:cNvPr id="806" name="Google Shape;806;p75"/>
            <p:cNvSpPr/>
            <p:nvPr/>
          </p:nvSpPr>
          <p:spPr>
            <a:xfrm>
              <a:off x="4586834" y="3318353"/>
              <a:ext cx="33579" cy="154541"/>
            </a:xfrm>
            <a:custGeom>
              <a:rect b="b" l="l" r="r" t="t"/>
              <a:pathLst>
                <a:path extrusionOk="0" h="4814" w="1046">
                  <a:moveTo>
                    <a:pt x="1" y="0"/>
                  </a:moveTo>
                  <a:lnTo>
                    <a:pt x="1" y="4814"/>
                  </a:lnTo>
                  <a:lnTo>
                    <a:pt x="1046" y="4814"/>
                  </a:lnTo>
                  <a:lnTo>
                    <a:pt x="1046" y="0"/>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p75"/>
            <p:cNvSpPr/>
            <p:nvPr/>
          </p:nvSpPr>
          <p:spPr>
            <a:xfrm>
              <a:off x="4644779" y="3247181"/>
              <a:ext cx="33611" cy="225713"/>
            </a:xfrm>
            <a:custGeom>
              <a:rect b="b" l="l" r="r" t="t"/>
              <a:pathLst>
                <a:path extrusionOk="0" h="7031" w="1047">
                  <a:moveTo>
                    <a:pt x="1" y="0"/>
                  </a:moveTo>
                  <a:lnTo>
                    <a:pt x="1" y="7031"/>
                  </a:lnTo>
                  <a:lnTo>
                    <a:pt x="1046" y="7031"/>
                  </a:lnTo>
                  <a:lnTo>
                    <a:pt x="1046" y="0"/>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p75"/>
            <p:cNvSpPr/>
            <p:nvPr/>
          </p:nvSpPr>
          <p:spPr>
            <a:xfrm>
              <a:off x="4718005" y="3363071"/>
              <a:ext cx="33579" cy="109823"/>
            </a:xfrm>
            <a:custGeom>
              <a:rect b="b" l="l" r="r" t="t"/>
              <a:pathLst>
                <a:path extrusionOk="0" h="3421" w="1046">
                  <a:moveTo>
                    <a:pt x="0" y="1"/>
                  </a:moveTo>
                  <a:lnTo>
                    <a:pt x="0" y="3421"/>
                  </a:lnTo>
                  <a:lnTo>
                    <a:pt x="1045" y="3421"/>
                  </a:lnTo>
                  <a:lnTo>
                    <a:pt x="1045" y="1"/>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9" name="Google Shape;809;p75"/>
            <p:cNvSpPr/>
            <p:nvPr/>
          </p:nvSpPr>
          <p:spPr>
            <a:xfrm>
              <a:off x="4783045" y="3318353"/>
              <a:ext cx="33611" cy="154541"/>
            </a:xfrm>
            <a:custGeom>
              <a:rect b="b" l="l" r="r" t="t"/>
              <a:pathLst>
                <a:path extrusionOk="0" h="4814" w="1047">
                  <a:moveTo>
                    <a:pt x="1" y="0"/>
                  </a:moveTo>
                  <a:lnTo>
                    <a:pt x="1" y="4814"/>
                  </a:lnTo>
                  <a:lnTo>
                    <a:pt x="1046" y="4814"/>
                  </a:lnTo>
                  <a:lnTo>
                    <a:pt x="1046" y="0"/>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0" name="Google Shape;810;p75"/>
            <p:cNvSpPr/>
            <p:nvPr/>
          </p:nvSpPr>
          <p:spPr>
            <a:xfrm>
              <a:off x="4589884" y="3174983"/>
              <a:ext cx="202342" cy="175922"/>
            </a:xfrm>
            <a:custGeom>
              <a:rect b="b" l="l" r="r" t="t"/>
              <a:pathLst>
                <a:path extrusionOk="0" h="5480" w="6303">
                  <a:moveTo>
                    <a:pt x="2313" y="1"/>
                  </a:moveTo>
                  <a:lnTo>
                    <a:pt x="1" y="3960"/>
                  </a:lnTo>
                  <a:lnTo>
                    <a:pt x="254" y="4118"/>
                  </a:lnTo>
                  <a:lnTo>
                    <a:pt x="2281" y="603"/>
                  </a:lnTo>
                  <a:lnTo>
                    <a:pt x="4435" y="5480"/>
                  </a:lnTo>
                  <a:lnTo>
                    <a:pt x="6303" y="2471"/>
                  </a:lnTo>
                  <a:lnTo>
                    <a:pt x="6081" y="2313"/>
                  </a:lnTo>
                  <a:lnTo>
                    <a:pt x="4466" y="4910"/>
                  </a:lnTo>
                  <a:lnTo>
                    <a:pt x="2313" y="1"/>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1" name="Google Shape;811;p75"/>
            <p:cNvSpPr/>
            <p:nvPr/>
          </p:nvSpPr>
          <p:spPr>
            <a:xfrm>
              <a:off x="4771873" y="3229910"/>
              <a:ext cx="30529" cy="36629"/>
            </a:xfrm>
            <a:custGeom>
              <a:rect b="b" l="l" r="r" t="t"/>
              <a:pathLst>
                <a:path extrusionOk="0" h="1141" w="951">
                  <a:moveTo>
                    <a:pt x="951" y="0"/>
                  </a:moveTo>
                  <a:lnTo>
                    <a:pt x="1" y="507"/>
                  </a:lnTo>
                  <a:lnTo>
                    <a:pt x="887" y="1140"/>
                  </a:lnTo>
                  <a:lnTo>
                    <a:pt x="951" y="0"/>
                  </a:ln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75"/>
            <p:cNvSpPr/>
            <p:nvPr/>
          </p:nvSpPr>
          <p:spPr>
            <a:xfrm>
              <a:off x="4538038" y="3174983"/>
              <a:ext cx="11236" cy="333513"/>
            </a:xfrm>
            <a:custGeom>
              <a:rect b="b" l="l" r="r" t="t"/>
              <a:pathLst>
                <a:path extrusionOk="0" h="10389" w="350">
                  <a:moveTo>
                    <a:pt x="1" y="1"/>
                  </a:moveTo>
                  <a:lnTo>
                    <a:pt x="1" y="10388"/>
                  </a:lnTo>
                  <a:lnTo>
                    <a:pt x="349" y="10388"/>
                  </a:lnTo>
                  <a:lnTo>
                    <a:pt x="349"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75"/>
            <p:cNvSpPr/>
            <p:nvPr/>
          </p:nvSpPr>
          <p:spPr>
            <a:xfrm>
              <a:off x="4508568" y="3472862"/>
              <a:ext cx="359933" cy="12231"/>
            </a:xfrm>
            <a:custGeom>
              <a:rect b="b" l="l" r="r" t="t"/>
              <a:pathLst>
                <a:path extrusionOk="0" h="381" w="11212">
                  <a:moveTo>
                    <a:pt x="0" y="1"/>
                  </a:moveTo>
                  <a:lnTo>
                    <a:pt x="0" y="381"/>
                  </a:lnTo>
                  <a:lnTo>
                    <a:pt x="11211" y="381"/>
                  </a:lnTo>
                  <a:lnTo>
                    <a:pt x="11211"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75"/>
            <p:cNvSpPr/>
            <p:nvPr/>
          </p:nvSpPr>
          <p:spPr>
            <a:xfrm>
              <a:off x="4450623" y="3329524"/>
              <a:ext cx="130144" cy="119999"/>
            </a:xfrm>
            <a:custGeom>
              <a:rect b="b" l="l" r="r" t="t"/>
              <a:pathLst>
                <a:path extrusionOk="0" h="3738" w="4054">
                  <a:moveTo>
                    <a:pt x="3072" y="1"/>
                  </a:moveTo>
                  <a:lnTo>
                    <a:pt x="0" y="2566"/>
                  </a:lnTo>
                  <a:lnTo>
                    <a:pt x="1014" y="3738"/>
                  </a:lnTo>
                  <a:lnTo>
                    <a:pt x="4054" y="1172"/>
                  </a:lnTo>
                  <a:lnTo>
                    <a:pt x="3072"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p75"/>
            <p:cNvSpPr/>
            <p:nvPr/>
          </p:nvSpPr>
          <p:spPr>
            <a:xfrm>
              <a:off x="4489242" y="3097969"/>
              <a:ext cx="362983" cy="323882"/>
            </a:xfrm>
            <a:custGeom>
              <a:rect b="b" l="l" r="r" t="t"/>
              <a:pathLst>
                <a:path extrusionOk="0" h="10089" w="11307">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FFFFFF">
                <a:alpha val="22910"/>
              </a:srgbClr>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6" name="Google Shape;816;p75"/>
            <p:cNvSpPr/>
            <p:nvPr/>
          </p:nvSpPr>
          <p:spPr>
            <a:xfrm>
              <a:off x="4489242" y="3097969"/>
              <a:ext cx="362983" cy="323882"/>
            </a:xfrm>
            <a:custGeom>
              <a:rect b="b" l="l" r="r" t="t"/>
              <a:pathLst>
                <a:path extrusionOk="0" h="10089" w="11307">
                  <a:moveTo>
                    <a:pt x="5655" y="1337"/>
                  </a:moveTo>
                  <a:cubicBezTo>
                    <a:pt x="6716" y="1337"/>
                    <a:pt x="7764" y="1788"/>
                    <a:pt x="8488" y="2653"/>
                  </a:cubicBezTo>
                  <a:cubicBezTo>
                    <a:pt x="9818" y="4237"/>
                    <a:pt x="9596" y="6580"/>
                    <a:pt x="8045" y="7879"/>
                  </a:cubicBezTo>
                  <a:cubicBezTo>
                    <a:pt x="7344" y="8467"/>
                    <a:pt x="6494" y="8752"/>
                    <a:pt x="5652" y="8752"/>
                  </a:cubicBezTo>
                  <a:cubicBezTo>
                    <a:pt x="4591" y="8752"/>
                    <a:pt x="3543" y="8300"/>
                    <a:pt x="2819" y="7435"/>
                  </a:cubicBezTo>
                  <a:cubicBezTo>
                    <a:pt x="1489" y="5852"/>
                    <a:pt x="1711" y="3508"/>
                    <a:pt x="3263" y="2210"/>
                  </a:cubicBezTo>
                  <a:cubicBezTo>
                    <a:pt x="3963" y="1621"/>
                    <a:pt x="4813" y="1337"/>
                    <a:pt x="5655" y="1337"/>
                  </a:cubicBezTo>
                  <a:close/>
                  <a:moveTo>
                    <a:pt x="5646" y="1"/>
                  </a:moveTo>
                  <a:cubicBezTo>
                    <a:pt x="4505" y="1"/>
                    <a:pt x="3358" y="382"/>
                    <a:pt x="2407" y="1165"/>
                  </a:cubicBezTo>
                  <a:cubicBezTo>
                    <a:pt x="286" y="2970"/>
                    <a:pt x="1" y="6169"/>
                    <a:pt x="1774" y="8290"/>
                  </a:cubicBezTo>
                  <a:cubicBezTo>
                    <a:pt x="2783" y="9476"/>
                    <a:pt x="4216" y="10088"/>
                    <a:pt x="5661" y="10088"/>
                  </a:cubicBezTo>
                  <a:cubicBezTo>
                    <a:pt x="6802" y="10088"/>
                    <a:pt x="7949" y="9706"/>
                    <a:pt x="8900" y="8924"/>
                  </a:cubicBezTo>
                  <a:cubicBezTo>
                    <a:pt x="11021" y="7119"/>
                    <a:pt x="11306" y="3952"/>
                    <a:pt x="9533" y="1798"/>
                  </a:cubicBezTo>
                  <a:cubicBezTo>
                    <a:pt x="8524" y="613"/>
                    <a:pt x="7091" y="1"/>
                    <a:pt x="5646" y="1"/>
                  </a:cubicBezTo>
                  <a:close/>
                </a:path>
              </a:pathLst>
            </a:custGeom>
            <a:solidFill>
              <a:srgbClr val="1FB299"/>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7" name="Google Shape;817;p75"/>
            <p:cNvSpPr/>
            <p:nvPr/>
          </p:nvSpPr>
          <p:spPr>
            <a:xfrm>
              <a:off x="4253385" y="3373826"/>
              <a:ext cx="272486" cy="243465"/>
            </a:xfrm>
            <a:custGeom>
              <a:rect b="b" l="l" r="r" t="t"/>
              <a:pathLst>
                <a:path extrusionOk="0" h="7584" w="8488">
                  <a:moveTo>
                    <a:pt x="6560" y="1"/>
                  </a:moveTo>
                  <a:cubicBezTo>
                    <a:pt x="6396" y="1"/>
                    <a:pt x="6225" y="57"/>
                    <a:pt x="6081" y="172"/>
                  </a:cubicBezTo>
                  <a:lnTo>
                    <a:pt x="349" y="4986"/>
                  </a:lnTo>
                  <a:cubicBezTo>
                    <a:pt x="32" y="5208"/>
                    <a:pt x="0" y="5651"/>
                    <a:pt x="254" y="5968"/>
                  </a:cubicBezTo>
                  <a:lnTo>
                    <a:pt x="1394" y="7330"/>
                  </a:lnTo>
                  <a:cubicBezTo>
                    <a:pt x="1539" y="7493"/>
                    <a:pt x="1746" y="7583"/>
                    <a:pt x="1951" y="7583"/>
                  </a:cubicBezTo>
                  <a:cubicBezTo>
                    <a:pt x="2103" y="7583"/>
                    <a:pt x="2254" y="7533"/>
                    <a:pt x="2376" y="7425"/>
                  </a:cubicBezTo>
                  <a:lnTo>
                    <a:pt x="8139" y="2611"/>
                  </a:lnTo>
                  <a:cubicBezTo>
                    <a:pt x="8424" y="2358"/>
                    <a:pt x="8488" y="1914"/>
                    <a:pt x="8234" y="1629"/>
                  </a:cubicBezTo>
                  <a:lnTo>
                    <a:pt x="7063" y="236"/>
                  </a:lnTo>
                  <a:cubicBezTo>
                    <a:pt x="6942" y="81"/>
                    <a:pt x="6756" y="1"/>
                    <a:pt x="6560"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p75"/>
            <p:cNvSpPr/>
            <p:nvPr/>
          </p:nvSpPr>
          <p:spPr>
            <a:xfrm>
              <a:off x="4498392" y="3348850"/>
              <a:ext cx="82375" cy="88474"/>
            </a:xfrm>
            <a:custGeom>
              <a:rect b="b" l="l" r="r" t="t"/>
              <a:pathLst>
                <a:path extrusionOk="0" h="2756" w="2566">
                  <a:moveTo>
                    <a:pt x="2059" y="0"/>
                  </a:moveTo>
                  <a:lnTo>
                    <a:pt x="1" y="1679"/>
                  </a:lnTo>
                  <a:cubicBezTo>
                    <a:pt x="1" y="1679"/>
                    <a:pt x="1" y="2344"/>
                    <a:pt x="1" y="2756"/>
                  </a:cubicBezTo>
                  <a:lnTo>
                    <a:pt x="2566" y="602"/>
                  </a:lnTo>
                  <a:lnTo>
                    <a:pt x="2059" y="0"/>
                  </a:lnTo>
                  <a:close/>
                </a:path>
              </a:pathLst>
            </a:custGeom>
            <a:solidFill>
              <a:srgbClr val="1FB299"/>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9" name="Google Shape;819;p75"/>
            <p:cNvSpPr/>
            <p:nvPr/>
          </p:nvSpPr>
          <p:spPr>
            <a:xfrm>
              <a:off x="4280833" y="3402718"/>
              <a:ext cx="245038" cy="214573"/>
            </a:xfrm>
            <a:custGeom>
              <a:rect b="b" l="l" r="r" t="t"/>
              <a:pathLst>
                <a:path extrusionOk="0" h="6684" w="7633">
                  <a:moveTo>
                    <a:pt x="6778" y="1"/>
                  </a:moveTo>
                  <a:lnTo>
                    <a:pt x="0" y="5765"/>
                  </a:lnTo>
                  <a:lnTo>
                    <a:pt x="539" y="6430"/>
                  </a:lnTo>
                  <a:cubicBezTo>
                    <a:pt x="684" y="6593"/>
                    <a:pt x="891" y="6683"/>
                    <a:pt x="1096" y="6683"/>
                  </a:cubicBezTo>
                  <a:cubicBezTo>
                    <a:pt x="1248" y="6683"/>
                    <a:pt x="1399" y="6633"/>
                    <a:pt x="1521" y="6525"/>
                  </a:cubicBezTo>
                  <a:lnTo>
                    <a:pt x="7284" y="1711"/>
                  </a:lnTo>
                  <a:cubicBezTo>
                    <a:pt x="7569" y="1458"/>
                    <a:pt x="7633" y="1014"/>
                    <a:pt x="7379" y="729"/>
                  </a:cubicBezTo>
                  <a:lnTo>
                    <a:pt x="6778" y="1"/>
                  </a:lnTo>
                  <a:close/>
                </a:path>
              </a:pathLst>
            </a:custGeom>
            <a:solidFill>
              <a:srgbClr val="1B1F26"/>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0" name="Google Shape;820;p75"/>
            <p:cNvSpPr/>
            <p:nvPr/>
          </p:nvSpPr>
          <p:spPr>
            <a:xfrm>
              <a:off x="4546192" y="3155689"/>
              <a:ext cx="306033" cy="266900"/>
            </a:xfrm>
            <a:custGeom>
              <a:rect b="b" l="l" r="r" t="t"/>
              <a:pathLst>
                <a:path extrusionOk="0" h="8314" w="9533">
                  <a:moveTo>
                    <a:pt x="7759" y="0"/>
                  </a:moveTo>
                  <a:lnTo>
                    <a:pt x="6714" y="855"/>
                  </a:lnTo>
                  <a:cubicBezTo>
                    <a:pt x="8044" y="2439"/>
                    <a:pt x="7822" y="4782"/>
                    <a:pt x="6271" y="6081"/>
                  </a:cubicBezTo>
                  <a:cubicBezTo>
                    <a:pt x="5570" y="6669"/>
                    <a:pt x="4720" y="6954"/>
                    <a:pt x="3878" y="6954"/>
                  </a:cubicBezTo>
                  <a:cubicBezTo>
                    <a:pt x="2817" y="6954"/>
                    <a:pt x="1769" y="6502"/>
                    <a:pt x="1045" y="5637"/>
                  </a:cubicBezTo>
                  <a:lnTo>
                    <a:pt x="0" y="6492"/>
                  </a:lnTo>
                  <a:cubicBezTo>
                    <a:pt x="1007" y="7694"/>
                    <a:pt x="2438" y="8313"/>
                    <a:pt x="3880" y="8313"/>
                  </a:cubicBezTo>
                  <a:cubicBezTo>
                    <a:pt x="5023" y="8313"/>
                    <a:pt x="6173" y="7924"/>
                    <a:pt x="7126" y="7126"/>
                  </a:cubicBezTo>
                  <a:cubicBezTo>
                    <a:pt x="9247" y="5321"/>
                    <a:pt x="9532" y="2154"/>
                    <a:pt x="7759" y="0"/>
                  </a:cubicBezTo>
                  <a:close/>
                </a:path>
              </a:pathLst>
            </a:custGeom>
            <a:solidFill>
              <a:srgbClr val="1FB299"/>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1" name="Google Shape;821;p75"/>
            <p:cNvSpPr/>
            <p:nvPr/>
          </p:nvSpPr>
          <p:spPr>
            <a:xfrm>
              <a:off x="4346900" y="3181981"/>
              <a:ext cx="98651" cy="94863"/>
            </a:xfrm>
            <a:custGeom>
              <a:rect b="b" l="l" r="r" t="t"/>
              <a:pathLst>
                <a:path extrusionOk="0" h="2955" w="3073">
                  <a:moveTo>
                    <a:pt x="1561" y="0"/>
                  </a:moveTo>
                  <a:cubicBezTo>
                    <a:pt x="790" y="0"/>
                    <a:pt x="156" y="583"/>
                    <a:pt x="96" y="1366"/>
                  </a:cubicBezTo>
                  <a:cubicBezTo>
                    <a:pt x="1" y="2158"/>
                    <a:pt x="603" y="2887"/>
                    <a:pt x="1426" y="2950"/>
                  </a:cubicBezTo>
                  <a:cubicBezTo>
                    <a:pt x="1466" y="2953"/>
                    <a:pt x="1505" y="2954"/>
                    <a:pt x="1545" y="2954"/>
                  </a:cubicBezTo>
                  <a:cubicBezTo>
                    <a:pt x="2315" y="2954"/>
                    <a:pt x="2949" y="2372"/>
                    <a:pt x="3010" y="1588"/>
                  </a:cubicBezTo>
                  <a:cubicBezTo>
                    <a:pt x="3073" y="796"/>
                    <a:pt x="2471" y="68"/>
                    <a:pt x="1679" y="5"/>
                  </a:cubicBezTo>
                  <a:cubicBezTo>
                    <a:pt x="1640" y="2"/>
                    <a:pt x="1600" y="0"/>
                    <a:pt x="1561" y="0"/>
                  </a:cubicBezTo>
                  <a:close/>
                </a:path>
              </a:pathLst>
            </a:custGeom>
            <a:solidFill>
              <a:srgbClr val="FDFBF9"/>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p75"/>
            <p:cNvSpPr/>
            <p:nvPr/>
          </p:nvSpPr>
          <p:spPr>
            <a:xfrm>
              <a:off x="4307253" y="3139799"/>
              <a:ext cx="187093" cy="181829"/>
            </a:xfrm>
            <a:custGeom>
              <a:rect b="b" l="l" r="r" t="t"/>
              <a:pathLst>
                <a:path extrusionOk="0" h="5664" w="5828">
                  <a:moveTo>
                    <a:pt x="3250" y="0"/>
                  </a:moveTo>
                  <a:cubicBezTo>
                    <a:pt x="3094" y="0"/>
                    <a:pt x="2978" y="80"/>
                    <a:pt x="2978" y="179"/>
                  </a:cubicBezTo>
                  <a:cubicBezTo>
                    <a:pt x="2978" y="274"/>
                    <a:pt x="3104" y="400"/>
                    <a:pt x="3326" y="432"/>
                  </a:cubicBezTo>
                  <a:cubicBezTo>
                    <a:pt x="4149" y="590"/>
                    <a:pt x="4846" y="1255"/>
                    <a:pt x="5100" y="2079"/>
                  </a:cubicBezTo>
                  <a:cubicBezTo>
                    <a:pt x="5353" y="2870"/>
                    <a:pt x="5163" y="3820"/>
                    <a:pt x="4561" y="4454"/>
                  </a:cubicBezTo>
                  <a:cubicBezTo>
                    <a:pt x="4108" y="4957"/>
                    <a:pt x="3436" y="5240"/>
                    <a:pt x="2766" y="5240"/>
                  </a:cubicBezTo>
                  <a:cubicBezTo>
                    <a:pt x="2592" y="5240"/>
                    <a:pt x="2419" y="5221"/>
                    <a:pt x="2249" y="5182"/>
                  </a:cubicBezTo>
                  <a:cubicBezTo>
                    <a:pt x="1426" y="4992"/>
                    <a:pt x="729" y="4327"/>
                    <a:pt x="476" y="3504"/>
                  </a:cubicBezTo>
                  <a:cubicBezTo>
                    <a:pt x="413" y="3345"/>
                    <a:pt x="318" y="3187"/>
                    <a:pt x="191" y="3187"/>
                  </a:cubicBezTo>
                  <a:cubicBezTo>
                    <a:pt x="64" y="3219"/>
                    <a:pt x="1" y="3409"/>
                    <a:pt x="64" y="3630"/>
                  </a:cubicBezTo>
                  <a:cubicBezTo>
                    <a:pt x="349" y="4612"/>
                    <a:pt x="1173" y="5372"/>
                    <a:pt x="2154" y="5594"/>
                  </a:cubicBezTo>
                  <a:cubicBezTo>
                    <a:pt x="2360" y="5640"/>
                    <a:pt x="2570" y="5663"/>
                    <a:pt x="2780" y="5663"/>
                  </a:cubicBezTo>
                  <a:cubicBezTo>
                    <a:pt x="3570" y="5663"/>
                    <a:pt x="4352" y="5339"/>
                    <a:pt x="4878" y="4739"/>
                  </a:cubicBezTo>
                  <a:cubicBezTo>
                    <a:pt x="5575" y="4010"/>
                    <a:pt x="5828" y="2902"/>
                    <a:pt x="5511" y="1952"/>
                  </a:cubicBezTo>
                  <a:cubicBezTo>
                    <a:pt x="5226" y="970"/>
                    <a:pt x="4371" y="210"/>
                    <a:pt x="3389" y="20"/>
                  </a:cubicBezTo>
                  <a:cubicBezTo>
                    <a:pt x="3341" y="6"/>
                    <a:pt x="3294" y="0"/>
                    <a:pt x="3250"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75"/>
            <p:cNvSpPr/>
            <p:nvPr/>
          </p:nvSpPr>
          <p:spPr>
            <a:xfrm>
              <a:off x="4297462" y="3224678"/>
              <a:ext cx="40321" cy="41573"/>
            </a:xfrm>
            <a:custGeom>
              <a:rect b="b" l="l" r="r" t="t"/>
              <a:pathLst>
                <a:path extrusionOk="0" h="1295" w="1256">
                  <a:moveTo>
                    <a:pt x="468" y="1"/>
                  </a:moveTo>
                  <a:cubicBezTo>
                    <a:pt x="411" y="1"/>
                    <a:pt x="351" y="41"/>
                    <a:pt x="306" y="131"/>
                  </a:cubicBezTo>
                  <a:cubicBezTo>
                    <a:pt x="148" y="385"/>
                    <a:pt x="52" y="701"/>
                    <a:pt x="21" y="1050"/>
                  </a:cubicBezTo>
                  <a:cubicBezTo>
                    <a:pt x="1" y="1210"/>
                    <a:pt x="32" y="1294"/>
                    <a:pt x="89" y="1294"/>
                  </a:cubicBezTo>
                  <a:cubicBezTo>
                    <a:pt x="122" y="1294"/>
                    <a:pt x="164" y="1266"/>
                    <a:pt x="211" y="1208"/>
                  </a:cubicBezTo>
                  <a:lnTo>
                    <a:pt x="306" y="1113"/>
                  </a:lnTo>
                  <a:cubicBezTo>
                    <a:pt x="464" y="986"/>
                    <a:pt x="718" y="923"/>
                    <a:pt x="908" y="923"/>
                  </a:cubicBezTo>
                  <a:lnTo>
                    <a:pt x="1034" y="923"/>
                  </a:lnTo>
                  <a:cubicBezTo>
                    <a:pt x="1224" y="923"/>
                    <a:pt x="1256" y="828"/>
                    <a:pt x="1129" y="733"/>
                  </a:cubicBezTo>
                  <a:cubicBezTo>
                    <a:pt x="939" y="575"/>
                    <a:pt x="749" y="385"/>
                    <a:pt x="623" y="131"/>
                  </a:cubicBezTo>
                  <a:cubicBezTo>
                    <a:pt x="589" y="49"/>
                    <a:pt x="530" y="1"/>
                    <a:pt x="468"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75"/>
            <p:cNvSpPr/>
            <p:nvPr/>
          </p:nvSpPr>
          <p:spPr>
            <a:xfrm>
              <a:off x="4384524" y="3168883"/>
              <a:ext cx="16308" cy="68154"/>
            </a:xfrm>
            <a:custGeom>
              <a:rect b="b" l="l" r="r" t="t"/>
              <a:pathLst>
                <a:path extrusionOk="0" h="2123" w="508">
                  <a:moveTo>
                    <a:pt x="349" y="1"/>
                  </a:moveTo>
                  <a:cubicBezTo>
                    <a:pt x="222" y="1"/>
                    <a:pt x="159" y="96"/>
                    <a:pt x="127" y="223"/>
                  </a:cubicBezTo>
                  <a:lnTo>
                    <a:pt x="1" y="1869"/>
                  </a:lnTo>
                  <a:cubicBezTo>
                    <a:pt x="1" y="1996"/>
                    <a:pt x="64" y="2123"/>
                    <a:pt x="159" y="2123"/>
                  </a:cubicBezTo>
                  <a:cubicBezTo>
                    <a:pt x="254" y="2123"/>
                    <a:pt x="349" y="2028"/>
                    <a:pt x="349" y="1901"/>
                  </a:cubicBezTo>
                  <a:lnTo>
                    <a:pt x="507" y="254"/>
                  </a:lnTo>
                  <a:cubicBezTo>
                    <a:pt x="507" y="128"/>
                    <a:pt x="444" y="1"/>
                    <a:pt x="349"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5" name="Google Shape;825;p75"/>
            <p:cNvSpPr/>
            <p:nvPr/>
          </p:nvSpPr>
          <p:spPr>
            <a:xfrm>
              <a:off x="4384524" y="3225833"/>
              <a:ext cx="57977" cy="62054"/>
            </a:xfrm>
            <a:custGeom>
              <a:rect b="b" l="l" r="r" t="t"/>
              <a:pathLst>
                <a:path extrusionOk="0" h="1933" w="1806">
                  <a:moveTo>
                    <a:pt x="113" y="0"/>
                  </a:moveTo>
                  <a:cubicBezTo>
                    <a:pt x="82" y="0"/>
                    <a:pt x="53" y="11"/>
                    <a:pt x="32" y="32"/>
                  </a:cubicBezTo>
                  <a:lnTo>
                    <a:pt x="191" y="32"/>
                  </a:lnTo>
                  <a:cubicBezTo>
                    <a:pt x="127" y="95"/>
                    <a:pt x="1" y="222"/>
                    <a:pt x="96" y="349"/>
                  </a:cubicBezTo>
                  <a:lnTo>
                    <a:pt x="1457" y="1806"/>
                  </a:lnTo>
                  <a:cubicBezTo>
                    <a:pt x="1521" y="1890"/>
                    <a:pt x="1612" y="1932"/>
                    <a:pt x="1685" y="1932"/>
                  </a:cubicBezTo>
                  <a:cubicBezTo>
                    <a:pt x="1721" y="1932"/>
                    <a:pt x="1753" y="1922"/>
                    <a:pt x="1774" y="1901"/>
                  </a:cubicBezTo>
                  <a:cubicBezTo>
                    <a:pt x="1806" y="1837"/>
                    <a:pt x="1806" y="1711"/>
                    <a:pt x="1679" y="1584"/>
                  </a:cubicBezTo>
                  <a:lnTo>
                    <a:pt x="317" y="127"/>
                  </a:lnTo>
                  <a:cubicBezTo>
                    <a:pt x="254" y="43"/>
                    <a:pt x="177" y="0"/>
                    <a:pt x="113"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p75"/>
            <p:cNvSpPr/>
            <p:nvPr/>
          </p:nvSpPr>
          <p:spPr>
            <a:xfrm>
              <a:off x="4335728" y="3137583"/>
              <a:ext cx="154574" cy="184044"/>
            </a:xfrm>
            <a:custGeom>
              <a:rect b="b" l="l" r="r" t="t"/>
              <a:pathLst>
                <a:path extrusionOk="0" h="5733" w="4815">
                  <a:moveTo>
                    <a:pt x="1888" y="1"/>
                  </a:moveTo>
                  <a:cubicBezTo>
                    <a:pt x="1311" y="1"/>
                    <a:pt x="730" y="172"/>
                    <a:pt x="254" y="501"/>
                  </a:cubicBezTo>
                  <a:cubicBezTo>
                    <a:pt x="64" y="659"/>
                    <a:pt x="1" y="849"/>
                    <a:pt x="96" y="944"/>
                  </a:cubicBezTo>
                  <a:cubicBezTo>
                    <a:pt x="117" y="965"/>
                    <a:pt x="152" y="976"/>
                    <a:pt x="195" y="976"/>
                  </a:cubicBezTo>
                  <a:cubicBezTo>
                    <a:pt x="282" y="976"/>
                    <a:pt x="402" y="934"/>
                    <a:pt x="507" y="849"/>
                  </a:cubicBezTo>
                  <a:cubicBezTo>
                    <a:pt x="909" y="575"/>
                    <a:pt x="1396" y="438"/>
                    <a:pt x="1887" y="438"/>
                  </a:cubicBezTo>
                  <a:cubicBezTo>
                    <a:pt x="2248" y="438"/>
                    <a:pt x="2611" y="512"/>
                    <a:pt x="2946" y="659"/>
                  </a:cubicBezTo>
                  <a:cubicBezTo>
                    <a:pt x="3706" y="1039"/>
                    <a:pt x="4244" y="1831"/>
                    <a:pt x="4308" y="2686"/>
                  </a:cubicBezTo>
                  <a:cubicBezTo>
                    <a:pt x="4371" y="3541"/>
                    <a:pt x="3959" y="4396"/>
                    <a:pt x="3231" y="4871"/>
                  </a:cubicBezTo>
                  <a:cubicBezTo>
                    <a:pt x="2833" y="5161"/>
                    <a:pt x="2352" y="5306"/>
                    <a:pt x="1871" y="5306"/>
                  </a:cubicBezTo>
                  <a:cubicBezTo>
                    <a:pt x="1510" y="5306"/>
                    <a:pt x="1150" y="5224"/>
                    <a:pt x="824" y="5061"/>
                  </a:cubicBezTo>
                  <a:cubicBezTo>
                    <a:pt x="729" y="5014"/>
                    <a:pt x="634" y="4990"/>
                    <a:pt x="555" y="4990"/>
                  </a:cubicBezTo>
                  <a:cubicBezTo>
                    <a:pt x="476" y="4990"/>
                    <a:pt x="412" y="5014"/>
                    <a:pt x="381" y="5061"/>
                  </a:cubicBezTo>
                  <a:cubicBezTo>
                    <a:pt x="317" y="5156"/>
                    <a:pt x="412" y="5346"/>
                    <a:pt x="634" y="5441"/>
                  </a:cubicBezTo>
                  <a:cubicBezTo>
                    <a:pt x="1022" y="5635"/>
                    <a:pt x="1458" y="5732"/>
                    <a:pt x="1896" y="5732"/>
                  </a:cubicBezTo>
                  <a:cubicBezTo>
                    <a:pt x="2458" y="5732"/>
                    <a:pt x="3021" y="5572"/>
                    <a:pt x="3484" y="5251"/>
                  </a:cubicBezTo>
                  <a:cubicBezTo>
                    <a:pt x="4308" y="4681"/>
                    <a:pt x="4814" y="3668"/>
                    <a:pt x="4719" y="2654"/>
                  </a:cubicBezTo>
                  <a:cubicBezTo>
                    <a:pt x="4656" y="1673"/>
                    <a:pt x="4023" y="723"/>
                    <a:pt x="3104" y="279"/>
                  </a:cubicBezTo>
                  <a:cubicBezTo>
                    <a:pt x="2730" y="92"/>
                    <a:pt x="2310" y="1"/>
                    <a:pt x="1888"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27" name="Google Shape;827;p75"/>
          <p:cNvSpPr/>
          <p:nvPr/>
        </p:nvSpPr>
        <p:spPr>
          <a:xfrm>
            <a:off x="3435875" y="749050"/>
            <a:ext cx="8583300" cy="60378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62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828" name="Google Shape;828;p75"/>
          <p:cNvPicPr preferRelativeResize="0"/>
          <p:nvPr/>
        </p:nvPicPr>
        <p:blipFill>
          <a:blip r:embed="rId4">
            <a:alphaModFix/>
          </a:blip>
          <a:stretch>
            <a:fillRect/>
          </a:stretch>
        </p:blipFill>
        <p:spPr>
          <a:xfrm>
            <a:off x="4488225" y="710463"/>
            <a:ext cx="7437087" cy="6114975"/>
          </a:xfrm>
          <a:prstGeom prst="rect">
            <a:avLst/>
          </a:prstGeom>
          <a:noFill/>
          <a:ln>
            <a:noFill/>
          </a:ln>
        </p:spPr>
      </p:pic>
    </p:spTree>
  </p:cSld>
  <p:clrMapOvr>
    <a:masterClrMapping/>
  </p:clrMapOvr>
  <mc:AlternateContent>
    <mc:Choice Requires="p14">
      <p:transition spd="slow" p14:dur="1700">
        <p14:flip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grpSp>
        <p:nvGrpSpPr>
          <p:cNvPr id="833" name="Google Shape;833;p76"/>
          <p:cNvGrpSpPr/>
          <p:nvPr/>
        </p:nvGrpSpPr>
        <p:grpSpPr>
          <a:xfrm>
            <a:off x="1598789" y="3290062"/>
            <a:ext cx="766770" cy="768106"/>
            <a:chOff x="1107345" y="1926697"/>
            <a:chExt cx="621974" cy="623058"/>
          </a:xfrm>
        </p:grpSpPr>
        <p:sp>
          <p:nvSpPr>
            <p:cNvPr id="834" name="Google Shape;834;p76"/>
            <p:cNvSpPr/>
            <p:nvPr/>
          </p:nvSpPr>
          <p:spPr>
            <a:xfrm>
              <a:off x="1212413" y="2022758"/>
              <a:ext cx="427889" cy="427279"/>
            </a:xfrm>
            <a:custGeom>
              <a:rect b="b" l="l" r="r" t="t"/>
              <a:pathLst>
                <a:path extrusionOk="0" h="12619" w="12637">
                  <a:moveTo>
                    <a:pt x="4815" y="299"/>
                  </a:moveTo>
                  <a:lnTo>
                    <a:pt x="6303" y="1724"/>
                  </a:lnTo>
                  <a:cubicBezTo>
                    <a:pt x="6335" y="1724"/>
                    <a:pt x="6366" y="1756"/>
                    <a:pt x="6398" y="1756"/>
                  </a:cubicBezTo>
                  <a:lnTo>
                    <a:pt x="6525" y="1756"/>
                  </a:lnTo>
                  <a:cubicBezTo>
                    <a:pt x="6556" y="1756"/>
                    <a:pt x="6588" y="1756"/>
                    <a:pt x="6620" y="1724"/>
                  </a:cubicBezTo>
                  <a:lnTo>
                    <a:pt x="8235" y="426"/>
                  </a:lnTo>
                  <a:lnTo>
                    <a:pt x="9502" y="996"/>
                  </a:lnTo>
                  <a:lnTo>
                    <a:pt x="9565" y="3054"/>
                  </a:lnTo>
                  <a:cubicBezTo>
                    <a:pt x="9565" y="3086"/>
                    <a:pt x="9565" y="3117"/>
                    <a:pt x="9597" y="3149"/>
                  </a:cubicBezTo>
                  <a:lnTo>
                    <a:pt x="9692" y="3244"/>
                  </a:lnTo>
                  <a:cubicBezTo>
                    <a:pt x="9723" y="3276"/>
                    <a:pt x="9755" y="3276"/>
                    <a:pt x="9787" y="3276"/>
                  </a:cubicBezTo>
                  <a:lnTo>
                    <a:pt x="11845" y="3497"/>
                  </a:lnTo>
                  <a:lnTo>
                    <a:pt x="12320" y="4828"/>
                  </a:lnTo>
                  <a:lnTo>
                    <a:pt x="10990" y="6253"/>
                  </a:lnTo>
                  <a:cubicBezTo>
                    <a:pt x="10958" y="6284"/>
                    <a:pt x="10927" y="6284"/>
                    <a:pt x="10927" y="6316"/>
                  </a:cubicBezTo>
                  <a:lnTo>
                    <a:pt x="10927" y="6633"/>
                  </a:lnTo>
                  <a:cubicBezTo>
                    <a:pt x="10927" y="6664"/>
                    <a:pt x="10927" y="6696"/>
                    <a:pt x="10958" y="6696"/>
                  </a:cubicBezTo>
                  <a:lnTo>
                    <a:pt x="12194" y="8248"/>
                  </a:lnTo>
                  <a:lnTo>
                    <a:pt x="11623" y="9515"/>
                  </a:lnTo>
                  <a:lnTo>
                    <a:pt x="9660" y="9578"/>
                  </a:lnTo>
                  <a:cubicBezTo>
                    <a:pt x="9628" y="9578"/>
                    <a:pt x="9597" y="9578"/>
                    <a:pt x="9565" y="9610"/>
                  </a:cubicBezTo>
                  <a:lnTo>
                    <a:pt x="9343" y="9800"/>
                  </a:lnTo>
                  <a:cubicBezTo>
                    <a:pt x="9343" y="9831"/>
                    <a:pt x="9312" y="9863"/>
                    <a:pt x="9312" y="9895"/>
                  </a:cubicBezTo>
                  <a:lnTo>
                    <a:pt x="9122" y="11858"/>
                  </a:lnTo>
                  <a:lnTo>
                    <a:pt x="7792" y="12333"/>
                  </a:lnTo>
                  <a:lnTo>
                    <a:pt x="6366" y="10971"/>
                  </a:lnTo>
                  <a:cubicBezTo>
                    <a:pt x="6335" y="10971"/>
                    <a:pt x="6303" y="10940"/>
                    <a:pt x="6271" y="10940"/>
                  </a:cubicBezTo>
                  <a:lnTo>
                    <a:pt x="5986" y="10940"/>
                  </a:lnTo>
                  <a:cubicBezTo>
                    <a:pt x="5955" y="10940"/>
                    <a:pt x="5923" y="10940"/>
                    <a:pt x="5891" y="10971"/>
                  </a:cubicBezTo>
                  <a:lnTo>
                    <a:pt x="4371" y="12206"/>
                  </a:lnTo>
                  <a:lnTo>
                    <a:pt x="3105" y="11636"/>
                  </a:lnTo>
                  <a:lnTo>
                    <a:pt x="3041" y="9673"/>
                  </a:lnTo>
                  <a:cubicBezTo>
                    <a:pt x="3041" y="9641"/>
                    <a:pt x="3010" y="9610"/>
                    <a:pt x="3010" y="9578"/>
                  </a:cubicBezTo>
                  <a:lnTo>
                    <a:pt x="2819" y="9356"/>
                  </a:lnTo>
                  <a:cubicBezTo>
                    <a:pt x="2788" y="9356"/>
                    <a:pt x="2756" y="9325"/>
                    <a:pt x="2724" y="9325"/>
                  </a:cubicBezTo>
                  <a:lnTo>
                    <a:pt x="761" y="9135"/>
                  </a:lnTo>
                  <a:lnTo>
                    <a:pt x="286" y="7804"/>
                  </a:lnTo>
                  <a:lnTo>
                    <a:pt x="1616" y="6379"/>
                  </a:lnTo>
                  <a:cubicBezTo>
                    <a:pt x="1648" y="6348"/>
                    <a:pt x="1648" y="6316"/>
                    <a:pt x="1648" y="6284"/>
                  </a:cubicBezTo>
                  <a:lnTo>
                    <a:pt x="1679" y="5999"/>
                  </a:lnTo>
                  <a:cubicBezTo>
                    <a:pt x="1679" y="5968"/>
                    <a:pt x="1679" y="5936"/>
                    <a:pt x="1648" y="5936"/>
                  </a:cubicBezTo>
                  <a:lnTo>
                    <a:pt x="413" y="4384"/>
                  </a:lnTo>
                  <a:lnTo>
                    <a:pt x="983" y="3117"/>
                  </a:lnTo>
                  <a:lnTo>
                    <a:pt x="3073" y="3054"/>
                  </a:lnTo>
                  <a:cubicBezTo>
                    <a:pt x="3105" y="3054"/>
                    <a:pt x="3105" y="3022"/>
                    <a:pt x="3136" y="3022"/>
                  </a:cubicBezTo>
                  <a:lnTo>
                    <a:pt x="3231" y="2927"/>
                  </a:lnTo>
                  <a:cubicBezTo>
                    <a:pt x="3263" y="2896"/>
                    <a:pt x="3263" y="2864"/>
                    <a:pt x="3263" y="2832"/>
                  </a:cubicBezTo>
                  <a:lnTo>
                    <a:pt x="3485" y="774"/>
                  </a:lnTo>
                  <a:lnTo>
                    <a:pt x="4815" y="299"/>
                  </a:lnTo>
                  <a:close/>
                  <a:moveTo>
                    <a:pt x="4838" y="1"/>
                  </a:moveTo>
                  <a:cubicBezTo>
                    <a:pt x="4820" y="1"/>
                    <a:pt x="4802" y="5"/>
                    <a:pt x="4783" y="14"/>
                  </a:cubicBezTo>
                  <a:lnTo>
                    <a:pt x="3326" y="552"/>
                  </a:lnTo>
                  <a:cubicBezTo>
                    <a:pt x="3295" y="584"/>
                    <a:pt x="3263" y="616"/>
                    <a:pt x="3263" y="679"/>
                  </a:cubicBezTo>
                  <a:lnTo>
                    <a:pt x="3041" y="2769"/>
                  </a:lnTo>
                  <a:lnTo>
                    <a:pt x="3010" y="2801"/>
                  </a:lnTo>
                  <a:lnTo>
                    <a:pt x="888" y="2864"/>
                  </a:lnTo>
                  <a:cubicBezTo>
                    <a:pt x="856" y="2864"/>
                    <a:pt x="793" y="2896"/>
                    <a:pt x="793" y="2927"/>
                  </a:cubicBezTo>
                  <a:lnTo>
                    <a:pt x="128" y="4353"/>
                  </a:lnTo>
                  <a:cubicBezTo>
                    <a:pt x="128" y="4384"/>
                    <a:pt x="128" y="4448"/>
                    <a:pt x="159" y="4479"/>
                  </a:cubicBezTo>
                  <a:lnTo>
                    <a:pt x="1426" y="6031"/>
                  </a:lnTo>
                  <a:lnTo>
                    <a:pt x="1426" y="6221"/>
                  </a:lnTo>
                  <a:lnTo>
                    <a:pt x="33" y="7678"/>
                  </a:lnTo>
                  <a:cubicBezTo>
                    <a:pt x="1" y="7741"/>
                    <a:pt x="1" y="7773"/>
                    <a:pt x="1" y="7836"/>
                  </a:cubicBezTo>
                  <a:lnTo>
                    <a:pt x="571" y="9293"/>
                  </a:lnTo>
                  <a:cubicBezTo>
                    <a:pt x="571" y="9325"/>
                    <a:pt x="603" y="9356"/>
                    <a:pt x="666" y="9356"/>
                  </a:cubicBezTo>
                  <a:lnTo>
                    <a:pt x="2661" y="9578"/>
                  </a:lnTo>
                  <a:lnTo>
                    <a:pt x="2788" y="9705"/>
                  </a:lnTo>
                  <a:lnTo>
                    <a:pt x="2851" y="11731"/>
                  </a:lnTo>
                  <a:cubicBezTo>
                    <a:pt x="2851" y="11763"/>
                    <a:pt x="2883" y="11826"/>
                    <a:pt x="2915" y="11826"/>
                  </a:cubicBezTo>
                  <a:lnTo>
                    <a:pt x="4340" y="12491"/>
                  </a:lnTo>
                  <a:cubicBezTo>
                    <a:pt x="4371" y="12491"/>
                    <a:pt x="4435" y="12491"/>
                    <a:pt x="4466" y="12460"/>
                  </a:cubicBezTo>
                  <a:lnTo>
                    <a:pt x="6050" y="11193"/>
                  </a:lnTo>
                  <a:lnTo>
                    <a:pt x="6240" y="11193"/>
                  </a:lnTo>
                  <a:lnTo>
                    <a:pt x="7697" y="12586"/>
                  </a:lnTo>
                  <a:cubicBezTo>
                    <a:pt x="7697" y="12618"/>
                    <a:pt x="7728" y="12618"/>
                    <a:pt x="7760" y="12618"/>
                  </a:cubicBezTo>
                  <a:lnTo>
                    <a:pt x="7823" y="12618"/>
                  </a:lnTo>
                  <a:lnTo>
                    <a:pt x="9280" y="12080"/>
                  </a:lnTo>
                  <a:cubicBezTo>
                    <a:pt x="9343" y="12048"/>
                    <a:pt x="9375" y="12016"/>
                    <a:pt x="9375" y="11953"/>
                  </a:cubicBezTo>
                  <a:lnTo>
                    <a:pt x="9565" y="9958"/>
                  </a:lnTo>
                  <a:lnTo>
                    <a:pt x="9723" y="9831"/>
                  </a:lnTo>
                  <a:lnTo>
                    <a:pt x="11719" y="9768"/>
                  </a:lnTo>
                  <a:cubicBezTo>
                    <a:pt x="11782" y="9768"/>
                    <a:pt x="11814" y="9736"/>
                    <a:pt x="11845" y="9705"/>
                  </a:cubicBezTo>
                  <a:lnTo>
                    <a:pt x="12479" y="8279"/>
                  </a:lnTo>
                  <a:cubicBezTo>
                    <a:pt x="12510" y="8248"/>
                    <a:pt x="12510" y="8184"/>
                    <a:pt x="12479" y="8153"/>
                  </a:cubicBezTo>
                  <a:lnTo>
                    <a:pt x="11212" y="6569"/>
                  </a:lnTo>
                  <a:lnTo>
                    <a:pt x="11212" y="6379"/>
                  </a:lnTo>
                  <a:lnTo>
                    <a:pt x="12574" y="4923"/>
                  </a:lnTo>
                  <a:cubicBezTo>
                    <a:pt x="12605" y="4891"/>
                    <a:pt x="12637" y="4859"/>
                    <a:pt x="12605" y="4796"/>
                  </a:cubicBezTo>
                  <a:lnTo>
                    <a:pt x="12067" y="3339"/>
                  </a:lnTo>
                  <a:cubicBezTo>
                    <a:pt x="12035" y="3307"/>
                    <a:pt x="12004" y="3276"/>
                    <a:pt x="11972" y="3244"/>
                  </a:cubicBezTo>
                  <a:lnTo>
                    <a:pt x="9850" y="3022"/>
                  </a:lnTo>
                  <a:lnTo>
                    <a:pt x="9818" y="3022"/>
                  </a:lnTo>
                  <a:lnTo>
                    <a:pt x="9787" y="901"/>
                  </a:lnTo>
                  <a:cubicBezTo>
                    <a:pt x="9787" y="837"/>
                    <a:pt x="9755" y="806"/>
                    <a:pt x="9692" y="774"/>
                  </a:cubicBezTo>
                  <a:lnTo>
                    <a:pt x="8267" y="141"/>
                  </a:lnTo>
                  <a:cubicBezTo>
                    <a:pt x="8257" y="131"/>
                    <a:pt x="8245" y="127"/>
                    <a:pt x="8232" y="127"/>
                  </a:cubicBezTo>
                  <a:cubicBezTo>
                    <a:pt x="8201" y="127"/>
                    <a:pt x="8162" y="150"/>
                    <a:pt x="8140" y="172"/>
                  </a:cubicBezTo>
                  <a:lnTo>
                    <a:pt x="6493" y="1502"/>
                  </a:lnTo>
                  <a:lnTo>
                    <a:pt x="6461" y="1502"/>
                  </a:lnTo>
                  <a:lnTo>
                    <a:pt x="4941" y="46"/>
                  </a:lnTo>
                  <a:cubicBezTo>
                    <a:pt x="4919" y="23"/>
                    <a:pt x="4881" y="1"/>
                    <a:pt x="4838"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p76"/>
            <p:cNvSpPr/>
            <p:nvPr/>
          </p:nvSpPr>
          <p:spPr>
            <a:xfrm>
              <a:off x="1327165" y="2140726"/>
              <a:ext cx="208070" cy="191343"/>
            </a:xfrm>
            <a:custGeom>
              <a:rect b="b" l="l" r="r" t="t"/>
              <a:pathLst>
                <a:path extrusionOk="0" h="5651" w="6145">
                  <a:moveTo>
                    <a:pt x="2914" y="267"/>
                  </a:moveTo>
                  <a:cubicBezTo>
                    <a:pt x="3294" y="267"/>
                    <a:pt x="3642" y="330"/>
                    <a:pt x="3991" y="489"/>
                  </a:cubicBezTo>
                  <a:cubicBezTo>
                    <a:pt x="5289" y="1059"/>
                    <a:pt x="5859" y="2610"/>
                    <a:pt x="5258" y="3909"/>
                  </a:cubicBezTo>
                  <a:cubicBezTo>
                    <a:pt x="4973" y="4510"/>
                    <a:pt x="4466" y="4986"/>
                    <a:pt x="3801" y="5239"/>
                  </a:cubicBezTo>
                  <a:cubicBezTo>
                    <a:pt x="3504" y="5343"/>
                    <a:pt x="3193" y="5398"/>
                    <a:pt x="2882" y="5398"/>
                  </a:cubicBezTo>
                  <a:cubicBezTo>
                    <a:pt x="2528" y="5398"/>
                    <a:pt x="2174" y="5327"/>
                    <a:pt x="1837" y="5176"/>
                  </a:cubicBezTo>
                  <a:cubicBezTo>
                    <a:pt x="1204" y="4890"/>
                    <a:pt x="729" y="4384"/>
                    <a:pt x="507" y="3719"/>
                  </a:cubicBezTo>
                  <a:cubicBezTo>
                    <a:pt x="254" y="3085"/>
                    <a:pt x="286" y="2389"/>
                    <a:pt x="571" y="1755"/>
                  </a:cubicBezTo>
                  <a:cubicBezTo>
                    <a:pt x="856" y="1122"/>
                    <a:pt x="1362" y="647"/>
                    <a:pt x="2027" y="425"/>
                  </a:cubicBezTo>
                  <a:cubicBezTo>
                    <a:pt x="2312" y="299"/>
                    <a:pt x="2629" y="267"/>
                    <a:pt x="2914" y="267"/>
                  </a:cubicBezTo>
                  <a:close/>
                  <a:moveTo>
                    <a:pt x="2924" y="0"/>
                  </a:moveTo>
                  <a:cubicBezTo>
                    <a:pt x="2588" y="0"/>
                    <a:pt x="2250" y="56"/>
                    <a:pt x="1932" y="172"/>
                  </a:cubicBezTo>
                  <a:cubicBezTo>
                    <a:pt x="1204" y="425"/>
                    <a:pt x="666" y="964"/>
                    <a:pt x="349" y="1660"/>
                  </a:cubicBezTo>
                  <a:cubicBezTo>
                    <a:pt x="32" y="2325"/>
                    <a:pt x="1" y="3117"/>
                    <a:pt x="254" y="3814"/>
                  </a:cubicBezTo>
                  <a:cubicBezTo>
                    <a:pt x="539" y="4510"/>
                    <a:pt x="1046" y="5081"/>
                    <a:pt x="1742" y="5397"/>
                  </a:cubicBezTo>
                  <a:cubicBezTo>
                    <a:pt x="2122" y="5587"/>
                    <a:pt x="2502" y="5651"/>
                    <a:pt x="2914" y="5651"/>
                  </a:cubicBezTo>
                  <a:cubicBezTo>
                    <a:pt x="3262" y="5651"/>
                    <a:pt x="3579" y="5587"/>
                    <a:pt x="3896" y="5492"/>
                  </a:cubicBezTo>
                  <a:cubicBezTo>
                    <a:pt x="4624" y="5207"/>
                    <a:pt x="5194" y="4700"/>
                    <a:pt x="5479" y="4004"/>
                  </a:cubicBezTo>
                  <a:cubicBezTo>
                    <a:pt x="6144" y="2579"/>
                    <a:pt x="5511" y="900"/>
                    <a:pt x="4086" y="235"/>
                  </a:cubicBezTo>
                  <a:cubicBezTo>
                    <a:pt x="3724" y="80"/>
                    <a:pt x="3325" y="0"/>
                    <a:pt x="2924"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76"/>
            <p:cNvSpPr/>
            <p:nvPr/>
          </p:nvSpPr>
          <p:spPr>
            <a:xfrm>
              <a:off x="1107345" y="1926697"/>
              <a:ext cx="621974" cy="623058"/>
            </a:xfrm>
            <a:custGeom>
              <a:rect b="b" l="l" r="r" t="t"/>
              <a:pathLst>
                <a:path extrusionOk="0" h="18401" w="18369">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37" name="Google Shape;837;p76"/>
          <p:cNvGrpSpPr/>
          <p:nvPr/>
        </p:nvGrpSpPr>
        <p:grpSpPr>
          <a:xfrm>
            <a:off x="2152164" y="5407703"/>
            <a:ext cx="766770" cy="768064"/>
            <a:chOff x="1107345" y="3440815"/>
            <a:chExt cx="621974" cy="623024"/>
          </a:xfrm>
        </p:grpSpPr>
        <p:sp>
          <p:nvSpPr>
            <p:cNvPr id="838" name="Google Shape;838;p76"/>
            <p:cNvSpPr/>
            <p:nvPr/>
          </p:nvSpPr>
          <p:spPr>
            <a:xfrm>
              <a:off x="1248880" y="3704584"/>
              <a:ext cx="264887" cy="182336"/>
            </a:xfrm>
            <a:custGeom>
              <a:rect b="b" l="l" r="r" t="t"/>
              <a:pathLst>
                <a:path extrusionOk="0" h="5385" w="7823">
                  <a:moveTo>
                    <a:pt x="1" y="1"/>
                  </a:moveTo>
                  <a:lnTo>
                    <a:pt x="1" y="5384"/>
                  </a:lnTo>
                  <a:lnTo>
                    <a:pt x="7823" y="5384"/>
                  </a:lnTo>
                  <a:lnTo>
                    <a:pt x="7823"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76"/>
            <p:cNvSpPr/>
            <p:nvPr/>
          </p:nvSpPr>
          <p:spPr>
            <a:xfrm>
              <a:off x="1244614" y="3700318"/>
              <a:ext cx="273453" cy="190903"/>
            </a:xfrm>
            <a:custGeom>
              <a:rect b="b" l="l" r="r" t="t"/>
              <a:pathLst>
                <a:path extrusionOk="0" h="5638" w="8076">
                  <a:moveTo>
                    <a:pt x="7822" y="253"/>
                  </a:moveTo>
                  <a:lnTo>
                    <a:pt x="7822" y="5384"/>
                  </a:lnTo>
                  <a:lnTo>
                    <a:pt x="253" y="5384"/>
                  </a:lnTo>
                  <a:lnTo>
                    <a:pt x="253" y="253"/>
                  </a:lnTo>
                  <a:close/>
                  <a:moveTo>
                    <a:pt x="127" y="0"/>
                  </a:moveTo>
                  <a:cubicBezTo>
                    <a:pt x="32" y="0"/>
                    <a:pt x="0" y="63"/>
                    <a:pt x="0" y="127"/>
                  </a:cubicBezTo>
                  <a:lnTo>
                    <a:pt x="0" y="5510"/>
                  </a:lnTo>
                  <a:cubicBezTo>
                    <a:pt x="0" y="5574"/>
                    <a:pt x="32" y="5637"/>
                    <a:pt x="127" y="5637"/>
                  </a:cubicBezTo>
                  <a:lnTo>
                    <a:pt x="7949" y="5637"/>
                  </a:lnTo>
                  <a:cubicBezTo>
                    <a:pt x="8012" y="5637"/>
                    <a:pt x="8076" y="5574"/>
                    <a:pt x="8076" y="5510"/>
                  </a:cubicBezTo>
                  <a:lnTo>
                    <a:pt x="8076" y="127"/>
                  </a:lnTo>
                  <a:cubicBezTo>
                    <a:pt x="8076" y="63"/>
                    <a:pt x="8012" y="0"/>
                    <a:pt x="7949"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76"/>
            <p:cNvSpPr/>
            <p:nvPr/>
          </p:nvSpPr>
          <p:spPr>
            <a:xfrm>
              <a:off x="1293914" y="3659550"/>
              <a:ext cx="264921" cy="182336"/>
            </a:xfrm>
            <a:custGeom>
              <a:rect b="b" l="l" r="r" t="t"/>
              <a:pathLst>
                <a:path extrusionOk="0" h="5385" w="7824">
                  <a:moveTo>
                    <a:pt x="1" y="1"/>
                  </a:moveTo>
                  <a:lnTo>
                    <a:pt x="1" y="5384"/>
                  </a:lnTo>
                  <a:lnTo>
                    <a:pt x="7823" y="5384"/>
                  </a:lnTo>
                  <a:lnTo>
                    <a:pt x="7823"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76"/>
            <p:cNvSpPr/>
            <p:nvPr/>
          </p:nvSpPr>
          <p:spPr>
            <a:xfrm>
              <a:off x="1289648" y="3655250"/>
              <a:ext cx="273453" cy="190937"/>
            </a:xfrm>
            <a:custGeom>
              <a:rect b="b" l="l" r="r" t="t"/>
              <a:pathLst>
                <a:path extrusionOk="0" h="5639" w="8076">
                  <a:moveTo>
                    <a:pt x="7822" y="254"/>
                  </a:moveTo>
                  <a:lnTo>
                    <a:pt x="7822" y="5385"/>
                  </a:lnTo>
                  <a:lnTo>
                    <a:pt x="253" y="5385"/>
                  </a:lnTo>
                  <a:lnTo>
                    <a:pt x="253" y="254"/>
                  </a:lnTo>
                  <a:close/>
                  <a:moveTo>
                    <a:pt x="127" y="1"/>
                  </a:moveTo>
                  <a:cubicBezTo>
                    <a:pt x="63" y="1"/>
                    <a:pt x="0" y="64"/>
                    <a:pt x="0" y="128"/>
                  </a:cubicBezTo>
                  <a:lnTo>
                    <a:pt x="0" y="5511"/>
                  </a:lnTo>
                  <a:cubicBezTo>
                    <a:pt x="0" y="5575"/>
                    <a:pt x="63" y="5638"/>
                    <a:pt x="127" y="5638"/>
                  </a:cubicBezTo>
                  <a:lnTo>
                    <a:pt x="7949" y="5638"/>
                  </a:lnTo>
                  <a:cubicBezTo>
                    <a:pt x="8044" y="5638"/>
                    <a:pt x="8076" y="5575"/>
                    <a:pt x="8076" y="5511"/>
                  </a:cubicBezTo>
                  <a:lnTo>
                    <a:pt x="8076" y="128"/>
                  </a:lnTo>
                  <a:cubicBezTo>
                    <a:pt x="8076" y="64"/>
                    <a:pt x="8044" y="1"/>
                    <a:pt x="7949"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2" name="Google Shape;842;p76"/>
            <p:cNvSpPr/>
            <p:nvPr/>
          </p:nvSpPr>
          <p:spPr>
            <a:xfrm>
              <a:off x="1337898" y="3615600"/>
              <a:ext cx="265970" cy="182302"/>
            </a:xfrm>
            <a:custGeom>
              <a:rect b="b" l="l" r="r" t="t"/>
              <a:pathLst>
                <a:path extrusionOk="0" h="5384" w="7855">
                  <a:moveTo>
                    <a:pt x="0" y="0"/>
                  </a:moveTo>
                  <a:lnTo>
                    <a:pt x="0" y="5384"/>
                  </a:lnTo>
                  <a:lnTo>
                    <a:pt x="7854" y="5384"/>
                  </a:lnTo>
                  <a:lnTo>
                    <a:pt x="7854"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3" name="Google Shape;843;p76"/>
            <p:cNvSpPr/>
            <p:nvPr/>
          </p:nvSpPr>
          <p:spPr>
            <a:xfrm>
              <a:off x="1333598" y="3611300"/>
              <a:ext cx="274537" cy="190903"/>
            </a:xfrm>
            <a:custGeom>
              <a:rect b="b" l="l" r="r" t="t"/>
              <a:pathLst>
                <a:path extrusionOk="0" h="5638" w="8108">
                  <a:moveTo>
                    <a:pt x="7823" y="254"/>
                  </a:moveTo>
                  <a:lnTo>
                    <a:pt x="7823" y="5384"/>
                  </a:lnTo>
                  <a:lnTo>
                    <a:pt x="254" y="5384"/>
                  </a:lnTo>
                  <a:lnTo>
                    <a:pt x="254" y="254"/>
                  </a:lnTo>
                  <a:close/>
                  <a:moveTo>
                    <a:pt x="127" y="1"/>
                  </a:moveTo>
                  <a:cubicBezTo>
                    <a:pt x="64" y="1"/>
                    <a:pt x="1" y="64"/>
                    <a:pt x="1" y="127"/>
                  </a:cubicBezTo>
                  <a:lnTo>
                    <a:pt x="1" y="5511"/>
                  </a:lnTo>
                  <a:cubicBezTo>
                    <a:pt x="1" y="5574"/>
                    <a:pt x="64" y="5638"/>
                    <a:pt x="127" y="5638"/>
                  </a:cubicBezTo>
                  <a:lnTo>
                    <a:pt x="7981" y="5638"/>
                  </a:lnTo>
                  <a:cubicBezTo>
                    <a:pt x="8044" y="5638"/>
                    <a:pt x="8108" y="5574"/>
                    <a:pt x="8108" y="5511"/>
                  </a:cubicBezTo>
                  <a:lnTo>
                    <a:pt x="8108" y="127"/>
                  </a:lnTo>
                  <a:cubicBezTo>
                    <a:pt x="8108" y="64"/>
                    <a:pt x="8044" y="1"/>
                    <a:pt x="7981"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p76"/>
            <p:cNvSpPr/>
            <p:nvPr/>
          </p:nvSpPr>
          <p:spPr>
            <a:xfrm>
              <a:off x="1107345" y="3440815"/>
              <a:ext cx="621974" cy="623024"/>
            </a:xfrm>
            <a:custGeom>
              <a:rect b="b" l="l" r="r" t="t"/>
              <a:pathLst>
                <a:path extrusionOk="0" h="18400" w="18369">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0"/>
                  </a:moveTo>
                  <a:cubicBezTo>
                    <a:pt x="4117" y="0"/>
                    <a:pt x="0" y="4117"/>
                    <a:pt x="0" y="9216"/>
                  </a:cubicBezTo>
                  <a:cubicBezTo>
                    <a:pt x="0" y="14283"/>
                    <a:pt x="4117" y="18400"/>
                    <a:pt x="9184" y="18400"/>
                  </a:cubicBezTo>
                  <a:cubicBezTo>
                    <a:pt x="14251" y="18400"/>
                    <a:pt x="18368" y="14283"/>
                    <a:pt x="18368" y="9216"/>
                  </a:cubicBezTo>
                  <a:cubicBezTo>
                    <a:pt x="18368" y="4117"/>
                    <a:pt x="14251" y="0"/>
                    <a:pt x="9184"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45" name="Google Shape;845;p76"/>
          <p:cNvGrpSpPr/>
          <p:nvPr/>
        </p:nvGrpSpPr>
        <p:grpSpPr>
          <a:xfrm>
            <a:off x="10166460" y="1468651"/>
            <a:ext cx="766770" cy="768106"/>
            <a:chOff x="7414685" y="411530"/>
            <a:chExt cx="621974" cy="623058"/>
          </a:xfrm>
        </p:grpSpPr>
        <p:sp>
          <p:nvSpPr>
            <p:cNvPr id="846" name="Google Shape;846;p76"/>
            <p:cNvSpPr/>
            <p:nvPr/>
          </p:nvSpPr>
          <p:spPr>
            <a:xfrm>
              <a:off x="7851102" y="715541"/>
              <a:ext cx="60101" cy="106185"/>
            </a:xfrm>
            <a:custGeom>
              <a:rect b="b" l="l" r="r" t="t"/>
              <a:pathLst>
                <a:path extrusionOk="0" h="3136" w="1775">
                  <a:moveTo>
                    <a:pt x="222" y="0"/>
                  </a:moveTo>
                  <a:cubicBezTo>
                    <a:pt x="159" y="0"/>
                    <a:pt x="96" y="63"/>
                    <a:pt x="96" y="127"/>
                  </a:cubicBezTo>
                  <a:cubicBezTo>
                    <a:pt x="96" y="190"/>
                    <a:pt x="159" y="253"/>
                    <a:pt x="222" y="253"/>
                  </a:cubicBezTo>
                  <a:cubicBezTo>
                    <a:pt x="951" y="253"/>
                    <a:pt x="1521" y="855"/>
                    <a:pt x="1521" y="1552"/>
                  </a:cubicBezTo>
                  <a:cubicBezTo>
                    <a:pt x="1521" y="2249"/>
                    <a:pt x="888" y="2882"/>
                    <a:pt x="159" y="2882"/>
                  </a:cubicBezTo>
                  <a:cubicBezTo>
                    <a:pt x="64" y="2882"/>
                    <a:pt x="1" y="2914"/>
                    <a:pt x="1" y="3009"/>
                  </a:cubicBezTo>
                  <a:cubicBezTo>
                    <a:pt x="1" y="3072"/>
                    <a:pt x="64" y="3135"/>
                    <a:pt x="159" y="3135"/>
                  </a:cubicBezTo>
                  <a:cubicBezTo>
                    <a:pt x="1046" y="3135"/>
                    <a:pt x="1774" y="2407"/>
                    <a:pt x="1774" y="1552"/>
                  </a:cubicBezTo>
                  <a:cubicBezTo>
                    <a:pt x="1774" y="697"/>
                    <a:pt x="1078" y="0"/>
                    <a:pt x="222"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76"/>
            <p:cNvSpPr/>
            <p:nvPr/>
          </p:nvSpPr>
          <p:spPr>
            <a:xfrm>
              <a:off x="7544432" y="715541"/>
              <a:ext cx="60068" cy="106185"/>
            </a:xfrm>
            <a:custGeom>
              <a:rect b="b" l="l" r="r" t="t"/>
              <a:pathLst>
                <a:path extrusionOk="0" h="3136" w="1774">
                  <a:moveTo>
                    <a:pt x="1584" y="0"/>
                  </a:moveTo>
                  <a:cubicBezTo>
                    <a:pt x="729" y="0"/>
                    <a:pt x="0" y="697"/>
                    <a:pt x="0" y="1552"/>
                  </a:cubicBezTo>
                  <a:cubicBezTo>
                    <a:pt x="0" y="2407"/>
                    <a:pt x="761" y="3135"/>
                    <a:pt x="1647" y="3135"/>
                  </a:cubicBezTo>
                  <a:cubicBezTo>
                    <a:pt x="1711" y="3135"/>
                    <a:pt x="1774" y="3072"/>
                    <a:pt x="1774" y="3009"/>
                  </a:cubicBezTo>
                  <a:cubicBezTo>
                    <a:pt x="1774" y="2945"/>
                    <a:pt x="1711" y="2882"/>
                    <a:pt x="1647" y="2882"/>
                  </a:cubicBezTo>
                  <a:cubicBezTo>
                    <a:pt x="887" y="2882"/>
                    <a:pt x="285" y="2280"/>
                    <a:pt x="285" y="1552"/>
                  </a:cubicBezTo>
                  <a:cubicBezTo>
                    <a:pt x="285" y="855"/>
                    <a:pt x="856" y="253"/>
                    <a:pt x="1584" y="253"/>
                  </a:cubicBezTo>
                  <a:cubicBezTo>
                    <a:pt x="1647" y="253"/>
                    <a:pt x="1711" y="190"/>
                    <a:pt x="1711" y="127"/>
                  </a:cubicBezTo>
                  <a:cubicBezTo>
                    <a:pt x="1711" y="63"/>
                    <a:pt x="1647" y="0"/>
                    <a:pt x="1584"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8" name="Google Shape;848;p76"/>
            <p:cNvSpPr/>
            <p:nvPr/>
          </p:nvSpPr>
          <p:spPr>
            <a:xfrm>
              <a:off x="7587333" y="710801"/>
              <a:ext cx="280970" cy="211727"/>
            </a:xfrm>
            <a:custGeom>
              <a:rect b="b" l="l" r="r" t="t"/>
              <a:pathLst>
                <a:path extrusionOk="0" h="6253" w="8298">
                  <a:moveTo>
                    <a:pt x="7999" y="1"/>
                  </a:moveTo>
                  <a:cubicBezTo>
                    <a:pt x="7983" y="1"/>
                    <a:pt x="7966" y="5"/>
                    <a:pt x="7949" y="13"/>
                  </a:cubicBezTo>
                  <a:cubicBezTo>
                    <a:pt x="7854" y="13"/>
                    <a:pt x="7822" y="108"/>
                    <a:pt x="7854" y="172"/>
                  </a:cubicBezTo>
                  <a:cubicBezTo>
                    <a:pt x="7981" y="615"/>
                    <a:pt x="8044" y="1058"/>
                    <a:pt x="8044" y="1534"/>
                  </a:cubicBezTo>
                  <a:cubicBezTo>
                    <a:pt x="8044" y="4004"/>
                    <a:pt x="6302" y="5999"/>
                    <a:pt x="4149" y="5999"/>
                  </a:cubicBezTo>
                  <a:cubicBezTo>
                    <a:pt x="1995" y="5999"/>
                    <a:pt x="254" y="4004"/>
                    <a:pt x="254" y="1534"/>
                  </a:cubicBezTo>
                  <a:cubicBezTo>
                    <a:pt x="254" y="1090"/>
                    <a:pt x="317" y="647"/>
                    <a:pt x="444" y="203"/>
                  </a:cubicBezTo>
                  <a:cubicBezTo>
                    <a:pt x="444" y="140"/>
                    <a:pt x="412" y="77"/>
                    <a:pt x="349" y="45"/>
                  </a:cubicBezTo>
                  <a:cubicBezTo>
                    <a:pt x="285" y="45"/>
                    <a:pt x="190" y="77"/>
                    <a:pt x="190" y="140"/>
                  </a:cubicBezTo>
                  <a:cubicBezTo>
                    <a:pt x="64" y="583"/>
                    <a:pt x="0" y="1058"/>
                    <a:pt x="0" y="1534"/>
                  </a:cubicBezTo>
                  <a:cubicBezTo>
                    <a:pt x="0" y="4130"/>
                    <a:pt x="1869" y="6252"/>
                    <a:pt x="4149" y="6252"/>
                  </a:cubicBezTo>
                  <a:cubicBezTo>
                    <a:pt x="6429" y="6252"/>
                    <a:pt x="8298" y="4130"/>
                    <a:pt x="8298" y="1534"/>
                  </a:cubicBezTo>
                  <a:cubicBezTo>
                    <a:pt x="8298" y="1058"/>
                    <a:pt x="8234" y="552"/>
                    <a:pt x="8107" y="77"/>
                  </a:cubicBezTo>
                  <a:cubicBezTo>
                    <a:pt x="8084" y="30"/>
                    <a:pt x="8044" y="1"/>
                    <a:pt x="7999"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9" name="Google Shape;849;p76"/>
            <p:cNvSpPr/>
            <p:nvPr/>
          </p:nvSpPr>
          <p:spPr>
            <a:xfrm>
              <a:off x="7574466" y="550406"/>
              <a:ext cx="306704" cy="170519"/>
            </a:xfrm>
            <a:custGeom>
              <a:rect b="b" l="l" r="r" t="t"/>
              <a:pathLst>
                <a:path extrusionOk="0" h="5036" w="9058">
                  <a:moveTo>
                    <a:pt x="3389" y="0"/>
                  </a:moveTo>
                  <a:cubicBezTo>
                    <a:pt x="1552" y="380"/>
                    <a:pt x="222" y="2027"/>
                    <a:pt x="222" y="3895"/>
                  </a:cubicBezTo>
                  <a:lnTo>
                    <a:pt x="222" y="3990"/>
                  </a:lnTo>
                  <a:lnTo>
                    <a:pt x="127" y="3990"/>
                  </a:lnTo>
                  <a:cubicBezTo>
                    <a:pt x="32" y="3990"/>
                    <a:pt x="0" y="4054"/>
                    <a:pt x="0" y="4117"/>
                  </a:cubicBezTo>
                  <a:lnTo>
                    <a:pt x="0" y="4877"/>
                  </a:lnTo>
                  <a:cubicBezTo>
                    <a:pt x="0" y="4972"/>
                    <a:pt x="32" y="5035"/>
                    <a:pt x="127" y="5035"/>
                  </a:cubicBezTo>
                  <a:lnTo>
                    <a:pt x="8931" y="5035"/>
                  </a:lnTo>
                  <a:cubicBezTo>
                    <a:pt x="9026" y="5035"/>
                    <a:pt x="9058" y="4972"/>
                    <a:pt x="9058" y="4877"/>
                  </a:cubicBezTo>
                  <a:lnTo>
                    <a:pt x="9058" y="4117"/>
                  </a:lnTo>
                  <a:cubicBezTo>
                    <a:pt x="9058" y="4054"/>
                    <a:pt x="8994" y="3990"/>
                    <a:pt x="8931" y="3990"/>
                  </a:cubicBezTo>
                  <a:lnTo>
                    <a:pt x="8804" y="3990"/>
                  </a:lnTo>
                  <a:lnTo>
                    <a:pt x="8804" y="3895"/>
                  </a:lnTo>
                  <a:cubicBezTo>
                    <a:pt x="8804" y="1995"/>
                    <a:pt x="7474" y="348"/>
                    <a:pt x="5606" y="0"/>
                  </a:cubicBezTo>
                  <a:cubicBezTo>
                    <a:pt x="5542" y="0"/>
                    <a:pt x="5479" y="32"/>
                    <a:pt x="5447" y="95"/>
                  </a:cubicBezTo>
                  <a:cubicBezTo>
                    <a:pt x="5447" y="158"/>
                    <a:pt x="5479" y="253"/>
                    <a:pt x="5574" y="253"/>
                  </a:cubicBezTo>
                  <a:cubicBezTo>
                    <a:pt x="7284" y="602"/>
                    <a:pt x="8551" y="2122"/>
                    <a:pt x="8551" y="3895"/>
                  </a:cubicBezTo>
                  <a:lnTo>
                    <a:pt x="8551" y="4117"/>
                  </a:lnTo>
                  <a:cubicBezTo>
                    <a:pt x="8551" y="4180"/>
                    <a:pt x="8614" y="4244"/>
                    <a:pt x="8678" y="4244"/>
                  </a:cubicBezTo>
                  <a:lnTo>
                    <a:pt x="8804" y="4244"/>
                  </a:lnTo>
                  <a:lnTo>
                    <a:pt x="8804" y="4750"/>
                  </a:lnTo>
                  <a:lnTo>
                    <a:pt x="254" y="4750"/>
                  </a:lnTo>
                  <a:lnTo>
                    <a:pt x="254" y="4244"/>
                  </a:lnTo>
                  <a:lnTo>
                    <a:pt x="380" y="4244"/>
                  </a:lnTo>
                  <a:cubicBezTo>
                    <a:pt x="444" y="4244"/>
                    <a:pt x="507" y="4180"/>
                    <a:pt x="507" y="4117"/>
                  </a:cubicBezTo>
                  <a:lnTo>
                    <a:pt x="507" y="3895"/>
                  </a:lnTo>
                  <a:cubicBezTo>
                    <a:pt x="507" y="2154"/>
                    <a:pt x="1742" y="633"/>
                    <a:pt x="3452" y="253"/>
                  </a:cubicBezTo>
                  <a:cubicBezTo>
                    <a:pt x="3515" y="253"/>
                    <a:pt x="3547" y="190"/>
                    <a:pt x="3547" y="95"/>
                  </a:cubicBezTo>
                  <a:cubicBezTo>
                    <a:pt x="3515" y="32"/>
                    <a:pt x="3452" y="0"/>
                    <a:pt x="3389"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0" name="Google Shape;850;p76"/>
            <p:cNvSpPr/>
            <p:nvPr/>
          </p:nvSpPr>
          <p:spPr>
            <a:xfrm>
              <a:off x="7583032" y="684424"/>
              <a:ext cx="289571" cy="8634"/>
            </a:xfrm>
            <a:custGeom>
              <a:rect b="b" l="l" r="r" t="t"/>
              <a:pathLst>
                <a:path extrusionOk="0" h="255" w="8552">
                  <a:moveTo>
                    <a:pt x="127" y="1"/>
                  </a:moveTo>
                  <a:cubicBezTo>
                    <a:pt x="64" y="1"/>
                    <a:pt x="1" y="64"/>
                    <a:pt x="1" y="127"/>
                  </a:cubicBezTo>
                  <a:cubicBezTo>
                    <a:pt x="1" y="191"/>
                    <a:pt x="64" y="254"/>
                    <a:pt x="127" y="254"/>
                  </a:cubicBezTo>
                  <a:lnTo>
                    <a:pt x="8425" y="254"/>
                  </a:lnTo>
                  <a:cubicBezTo>
                    <a:pt x="8488" y="254"/>
                    <a:pt x="8551" y="191"/>
                    <a:pt x="8551" y="127"/>
                  </a:cubicBezTo>
                  <a:cubicBezTo>
                    <a:pt x="8551" y="64"/>
                    <a:pt x="8488" y="1"/>
                    <a:pt x="8425"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1" name="Google Shape;851;p76"/>
            <p:cNvSpPr/>
            <p:nvPr/>
          </p:nvSpPr>
          <p:spPr>
            <a:xfrm>
              <a:off x="7682750" y="523589"/>
              <a:ext cx="90101" cy="109402"/>
            </a:xfrm>
            <a:custGeom>
              <a:rect b="b" l="l" r="r" t="t"/>
              <a:pathLst>
                <a:path extrusionOk="0" h="3231" w="2661">
                  <a:moveTo>
                    <a:pt x="2376" y="285"/>
                  </a:moveTo>
                  <a:lnTo>
                    <a:pt x="1933" y="2946"/>
                  </a:lnTo>
                  <a:lnTo>
                    <a:pt x="602" y="2946"/>
                  </a:lnTo>
                  <a:lnTo>
                    <a:pt x="286" y="285"/>
                  </a:lnTo>
                  <a:close/>
                  <a:moveTo>
                    <a:pt x="127" y="0"/>
                  </a:moveTo>
                  <a:cubicBezTo>
                    <a:pt x="96" y="0"/>
                    <a:pt x="64" y="32"/>
                    <a:pt x="32" y="64"/>
                  </a:cubicBezTo>
                  <a:cubicBezTo>
                    <a:pt x="1" y="95"/>
                    <a:pt x="1" y="127"/>
                    <a:pt x="1" y="159"/>
                  </a:cubicBezTo>
                  <a:lnTo>
                    <a:pt x="349" y="3104"/>
                  </a:lnTo>
                  <a:cubicBezTo>
                    <a:pt x="381" y="3167"/>
                    <a:pt x="412" y="3231"/>
                    <a:pt x="476" y="3231"/>
                  </a:cubicBezTo>
                  <a:lnTo>
                    <a:pt x="2059" y="3231"/>
                  </a:lnTo>
                  <a:cubicBezTo>
                    <a:pt x="2123" y="3231"/>
                    <a:pt x="2186" y="3167"/>
                    <a:pt x="2186" y="3104"/>
                  </a:cubicBezTo>
                  <a:lnTo>
                    <a:pt x="2629" y="159"/>
                  </a:lnTo>
                  <a:cubicBezTo>
                    <a:pt x="2661" y="127"/>
                    <a:pt x="2629" y="95"/>
                    <a:pt x="2598" y="64"/>
                  </a:cubicBezTo>
                  <a:cubicBezTo>
                    <a:pt x="2598" y="32"/>
                    <a:pt x="2566" y="0"/>
                    <a:pt x="2503"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76"/>
            <p:cNvSpPr/>
            <p:nvPr/>
          </p:nvSpPr>
          <p:spPr>
            <a:xfrm>
              <a:off x="7764251" y="524131"/>
              <a:ext cx="57934" cy="58476"/>
            </a:xfrm>
            <a:custGeom>
              <a:rect b="b" l="l" r="r" t="t"/>
              <a:pathLst>
                <a:path extrusionOk="0" h="1727" w="1711">
                  <a:moveTo>
                    <a:pt x="147" y="0"/>
                  </a:moveTo>
                  <a:cubicBezTo>
                    <a:pt x="111" y="0"/>
                    <a:pt x="80" y="16"/>
                    <a:pt x="64" y="48"/>
                  </a:cubicBezTo>
                  <a:cubicBezTo>
                    <a:pt x="1" y="79"/>
                    <a:pt x="1" y="174"/>
                    <a:pt x="64" y="206"/>
                  </a:cubicBezTo>
                  <a:lnTo>
                    <a:pt x="1489" y="1694"/>
                  </a:lnTo>
                  <a:cubicBezTo>
                    <a:pt x="1521" y="1726"/>
                    <a:pt x="1552" y="1726"/>
                    <a:pt x="1584" y="1726"/>
                  </a:cubicBezTo>
                  <a:cubicBezTo>
                    <a:pt x="1616" y="1726"/>
                    <a:pt x="1647" y="1726"/>
                    <a:pt x="1679" y="1694"/>
                  </a:cubicBezTo>
                  <a:cubicBezTo>
                    <a:pt x="1711" y="1663"/>
                    <a:pt x="1711" y="1568"/>
                    <a:pt x="1679" y="1504"/>
                  </a:cubicBezTo>
                  <a:lnTo>
                    <a:pt x="254" y="48"/>
                  </a:lnTo>
                  <a:cubicBezTo>
                    <a:pt x="222" y="16"/>
                    <a:pt x="183" y="0"/>
                    <a:pt x="147"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76"/>
            <p:cNvSpPr/>
            <p:nvPr/>
          </p:nvSpPr>
          <p:spPr>
            <a:xfrm>
              <a:off x="7633416" y="524131"/>
              <a:ext cx="57968" cy="58476"/>
            </a:xfrm>
            <a:custGeom>
              <a:rect b="b" l="l" r="r" t="t"/>
              <a:pathLst>
                <a:path extrusionOk="0" h="1727" w="1712">
                  <a:moveTo>
                    <a:pt x="1569" y="0"/>
                  </a:moveTo>
                  <a:cubicBezTo>
                    <a:pt x="1537" y="0"/>
                    <a:pt x="1505" y="16"/>
                    <a:pt x="1489" y="48"/>
                  </a:cubicBezTo>
                  <a:lnTo>
                    <a:pt x="33" y="1504"/>
                  </a:lnTo>
                  <a:cubicBezTo>
                    <a:pt x="1" y="1568"/>
                    <a:pt x="1" y="1631"/>
                    <a:pt x="33" y="1694"/>
                  </a:cubicBezTo>
                  <a:cubicBezTo>
                    <a:pt x="64" y="1726"/>
                    <a:pt x="96" y="1726"/>
                    <a:pt x="128" y="1726"/>
                  </a:cubicBezTo>
                  <a:cubicBezTo>
                    <a:pt x="159" y="1726"/>
                    <a:pt x="191" y="1726"/>
                    <a:pt x="223" y="1694"/>
                  </a:cubicBezTo>
                  <a:lnTo>
                    <a:pt x="1648" y="206"/>
                  </a:lnTo>
                  <a:cubicBezTo>
                    <a:pt x="1711" y="174"/>
                    <a:pt x="1711" y="79"/>
                    <a:pt x="1648" y="48"/>
                  </a:cubicBezTo>
                  <a:cubicBezTo>
                    <a:pt x="1632" y="16"/>
                    <a:pt x="1600" y="0"/>
                    <a:pt x="1569"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76"/>
            <p:cNvSpPr/>
            <p:nvPr/>
          </p:nvSpPr>
          <p:spPr>
            <a:xfrm>
              <a:off x="7599116" y="668340"/>
              <a:ext cx="248803" cy="9684"/>
            </a:xfrm>
            <a:custGeom>
              <a:rect b="b" l="l" r="r" t="t"/>
              <a:pathLst>
                <a:path extrusionOk="0" h="286" w="7348">
                  <a:moveTo>
                    <a:pt x="127" y="1"/>
                  </a:moveTo>
                  <a:cubicBezTo>
                    <a:pt x="64" y="1"/>
                    <a:pt x="1" y="64"/>
                    <a:pt x="1" y="127"/>
                  </a:cubicBezTo>
                  <a:cubicBezTo>
                    <a:pt x="1" y="222"/>
                    <a:pt x="64" y="286"/>
                    <a:pt x="127" y="286"/>
                  </a:cubicBezTo>
                  <a:lnTo>
                    <a:pt x="7221" y="286"/>
                  </a:lnTo>
                  <a:cubicBezTo>
                    <a:pt x="7284" y="286"/>
                    <a:pt x="7348" y="222"/>
                    <a:pt x="7348" y="127"/>
                  </a:cubicBezTo>
                  <a:cubicBezTo>
                    <a:pt x="7348" y="64"/>
                    <a:pt x="7284" y="1"/>
                    <a:pt x="7221"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5" name="Google Shape;855;p76"/>
            <p:cNvSpPr/>
            <p:nvPr/>
          </p:nvSpPr>
          <p:spPr>
            <a:xfrm>
              <a:off x="7647366" y="741275"/>
              <a:ext cx="47235" cy="52551"/>
            </a:xfrm>
            <a:custGeom>
              <a:rect b="b" l="l" r="r" t="t"/>
              <a:pathLst>
                <a:path extrusionOk="0" h="1552" w="1395">
                  <a:moveTo>
                    <a:pt x="697" y="0"/>
                  </a:moveTo>
                  <a:cubicBezTo>
                    <a:pt x="317" y="0"/>
                    <a:pt x="1" y="349"/>
                    <a:pt x="1" y="760"/>
                  </a:cubicBezTo>
                  <a:cubicBezTo>
                    <a:pt x="1" y="1204"/>
                    <a:pt x="317" y="1552"/>
                    <a:pt x="697" y="1552"/>
                  </a:cubicBezTo>
                  <a:cubicBezTo>
                    <a:pt x="1077" y="1552"/>
                    <a:pt x="1394" y="1204"/>
                    <a:pt x="1394" y="760"/>
                  </a:cubicBezTo>
                  <a:cubicBezTo>
                    <a:pt x="1394" y="349"/>
                    <a:pt x="1077" y="0"/>
                    <a:pt x="697"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6" name="Google Shape;856;p76"/>
            <p:cNvSpPr/>
            <p:nvPr/>
          </p:nvSpPr>
          <p:spPr>
            <a:xfrm>
              <a:off x="7756734" y="741275"/>
              <a:ext cx="47235" cy="52551"/>
            </a:xfrm>
            <a:custGeom>
              <a:rect b="b" l="l" r="r" t="t"/>
              <a:pathLst>
                <a:path extrusionOk="0" h="1552" w="1395">
                  <a:moveTo>
                    <a:pt x="698" y="0"/>
                  </a:moveTo>
                  <a:cubicBezTo>
                    <a:pt x="318" y="0"/>
                    <a:pt x="1" y="349"/>
                    <a:pt x="1" y="760"/>
                  </a:cubicBezTo>
                  <a:cubicBezTo>
                    <a:pt x="1" y="1204"/>
                    <a:pt x="318" y="1552"/>
                    <a:pt x="698" y="1552"/>
                  </a:cubicBezTo>
                  <a:cubicBezTo>
                    <a:pt x="1078" y="1552"/>
                    <a:pt x="1394" y="1204"/>
                    <a:pt x="1394" y="760"/>
                  </a:cubicBezTo>
                  <a:cubicBezTo>
                    <a:pt x="1394" y="349"/>
                    <a:pt x="1078" y="0"/>
                    <a:pt x="698"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7" name="Google Shape;857;p76"/>
            <p:cNvSpPr/>
            <p:nvPr/>
          </p:nvSpPr>
          <p:spPr>
            <a:xfrm>
              <a:off x="7414685" y="411530"/>
              <a:ext cx="621974" cy="623058"/>
            </a:xfrm>
            <a:custGeom>
              <a:rect b="b" l="l" r="r" t="t"/>
              <a:pathLst>
                <a:path extrusionOk="0" h="18401" w="18369">
                  <a:moveTo>
                    <a:pt x="9185" y="539"/>
                  </a:moveTo>
                  <a:cubicBezTo>
                    <a:pt x="13967" y="539"/>
                    <a:pt x="17862" y="4434"/>
                    <a:pt x="17862" y="9216"/>
                  </a:cubicBezTo>
                  <a:cubicBezTo>
                    <a:pt x="17862" y="13998"/>
                    <a:pt x="13967" y="17893"/>
                    <a:pt x="9185" y="17893"/>
                  </a:cubicBezTo>
                  <a:cubicBezTo>
                    <a:pt x="4403" y="17893"/>
                    <a:pt x="508" y="13998"/>
                    <a:pt x="508" y="9216"/>
                  </a:cubicBezTo>
                  <a:cubicBezTo>
                    <a:pt x="508" y="4434"/>
                    <a:pt x="4403" y="539"/>
                    <a:pt x="9185" y="539"/>
                  </a:cubicBezTo>
                  <a:close/>
                  <a:moveTo>
                    <a:pt x="9185" y="1"/>
                  </a:moveTo>
                  <a:cubicBezTo>
                    <a:pt x="4118" y="1"/>
                    <a:pt x="1" y="4149"/>
                    <a:pt x="1" y="9216"/>
                  </a:cubicBezTo>
                  <a:cubicBezTo>
                    <a:pt x="1" y="14283"/>
                    <a:pt x="4118" y="18400"/>
                    <a:pt x="9185" y="18400"/>
                  </a:cubicBezTo>
                  <a:cubicBezTo>
                    <a:pt x="14252" y="18400"/>
                    <a:pt x="18369" y="14283"/>
                    <a:pt x="18369" y="9216"/>
                  </a:cubicBezTo>
                  <a:cubicBezTo>
                    <a:pt x="18369" y="4149"/>
                    <a:pt x="14252" y="1"/>
                    <a:pt x="9185"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58" name="Google Shape;858;p76"/>
          <p:cNvGrpSpPr/>
          <p:nvPr/>
        </p:nvGrpSpPr>
        <p:grpSpPr>
          <a:xfrm>
            <a:off x="1273710" y="1066799"/>
            <a:ext cx="766770" cy="768106"/>
            <a:chOff x="7414685" y="1926697"/>
            <a:chExt cx="621974" cy="623058"/>
          </a:xfrm>
        </p:grpSpPr>
        <p:sp>
          <p:nvSpPr>
            <p:cNvPr id="859" name="Google Shape;859;p76"/>
            <p:cNvSpPr/>
            <p:nvPr/>
          </p:nvSpPr>
          <p:spPr>
            <a:xfrm>
              <a:off x="7551953" y="2088616"/>
              <a:ext cx="347471" cy="298137"/>
            </a:xfrm>
            <a:custGeom>
              <a:rect b="b" l="l" r="r" t="t"/>
              <a:pathLst>
                <a:path extrusionOk="0" h="8805" w="10262">
                  <a:moveTo>
                    <a:pt x="9976" y="286"/>
                  </a:moveTo>
                  <a:lnTo>
                    <a:pt x="10008" y="8520"/>
                  </a:lnTo>
                  <a:cubicBezTo>
                    <a:pt x="7043" y="8507"/>
                    <a:pt x="4959" y="8499"/>
                    <a:pt x="3494" y="8499"/>
                  </a:cubicBezTo>
                  <a:cubicBezTo>
                    <a:pt x="1422" y="8499"/>
                    <a:pt x="588" y="8514"/>
                    <a:pt x="254" y="8551"/>
                  </a:cubicBezTo>
                  <a:lnTo>
                    <a:pt x="254" y="286"/>
                  </a:lnTo>
                  <a:close/>
                  <a:moveTo>
                    <a:pt x="127" y="1"/>
                  </a:moveTo>
                  <a:cubicBezTo>
                    <a:pt x="64" y="1"/>
                    <a:pt x="0" y="64"/>
                    <a:pt x="0" y="127"/>
                  </a:cubicBezTo>
                  <a:lnTo>
                    <a:pt x="0" y="8678"/>
                  </a:lnTo>
                  <a:cubicBezTo>
                    <a:pt x="0" y="8710"/>
                    <a:pt x="0" y="8741"/>
                    <a:pt x="32" y="8773"/>
                  </a:cubicBezTo>
                  <a:cubicBezTo>
                    <a:pt x="64" y="8805"/>
                    <a:pt x="95" y="8805"/>
                    <a:pt x="127" y="8805"/>
                  </a:cubicBezTo>
                  <a:lnTo>
                    <a:pt x="190" y="8805"/>
                  </a:lnTo>
                  <a:cubicBezTo>
                    <a:pt x="450" y="8768"/>
                    <a:pt x="2514" y="8752"/>
                    <a:pt x="4943" y="8752"/>
                  </a:cubicBezTo>
                  <a:cubicBezTo>
                    <a:pt x="6660" y="8752"/>
                    <a:pt x="8560" y="8760"/>
                    <a:pt x="10135" y="8773"/>
                  </a:cubicBezTo>
                  <a:cubicBezTo>
                    <a:pt x="10166" y="8773"/>
                    <a:pt x="10198" y="8741"/>
                    <a:pt x="10230" y="8710"/>
                  </a:cubicBezTo>
                  <a:cubicBezTo>
                    <a:pt x="10261" y="8710"/>
                    <a:pt x="10261" y="8678"/>
                    <a:pt x="10261" y="8646"/>
                  </a:cubicBezTo>
                  <a:lnTo>
                    <a:pt x="10261" y="127"/>
                  </a:lnTo>
                  <a:cubicBezTo>
                    <a:pt x="10261" y="64"/>
                    <a:pt x="10198" y="1"/>
                    <a:pt x="10103"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76"/>
            <p:cNvSpPr/>
            <p:nvPr/>
          </p:nvSpPr>
          <p:spPr>
            <a:xfrm>
              <a:off x="7624854" y="2089699"/>
              <a:ext cx="201636" cy="168386"/>
            </a:xfrm>
            <a:custGeom>
              <a:rect b="b" l="l" r="r" t="t"/>
              <a:pathLst>
                <a:path extrusionOk="0" h="4973" w="5955">
                  <a:moveTo>
                    <a:pt x="5828" y="0"/>
                  </a:moveTo>
                  <a:cubicBezTo>
                    <a:pt x="5765" y="0"/>
                    <a:pt x="5701" y="64"/>
                    <a:pt x="5701" y="127"/>
                  </a:cubicBezTo>
                  <a:lnTo>
                    <a:pt x="5701" y="4497"/>
                  </a:lnTo>
                  <a:lnTo>
                    <a:pt x="4593" y="3262"/>
                  </a:lnTo>
                  <a:cubicBezTo>
                    <a:pt x="4561" y="3231"/>
                    <a:pt x="4530" y="3231"/>
                    <a:pt x="4498" y="3231"/>
                  </a:cubicBezTo>
                  <a:cubicBezTo>
                    <a:pt x="4466" y="3231"/>
                    <a:pt x="4435" y="3231"/>
                    <a:pt x="4403" y="3262"/>
                  </a:cubicBezTo>
                  <a:lnTo>
                    <a:pt x="3041" y="4656"/>
                  </a:lnTo>
                  <a:lnTo>
                    <a:pt x="1679" y="3231"/>
                  </a:lnTo>
                  <a:cubicBezTo>
                    <a:pt x="1648" y="3215"/>
                    <a:pt x="1608" y="3207"/>
                    <a:pt x="1573" y="3207"/>
                  </a:cubicBezTo>
                  <a:cubicBezTo>
                    <a:pt x="1537" y="3207"/>
                    <a:pt x="1505" y="3215"/>
                    <a:pt x="1489" y="3231"/>
                  </a:cubicBezTo>
                  <a:lnTo>
                    <a:pt x="254" y="4529"/>
                  </a:lnTo>
                  <a:lnTo>
                    <a:pt x="254" y="190"/>
                  </a:lnTo>
                  <a:cubicBezTo>
                    <a:pt x="254" y="95"/>
                    <a:pt x="191" y="32"/>
                    <a:pt x="128" y="32"/>
                  </a:cubicBezTo>
                  <a:cubicBezTo>
                    <a:pt x="64" y="32"/>
                    <a:pt x="1" y="95"/>
                    <a:pt x="1" y="190"/>
                  </a:cubicBezTo>
                  <a:lnTo>
                    <a:pt x="1" y="4846"/>
                  </a:lnTo>
                  <a:cubicBezTo>
                    <a:pt x="1" y="4909"/>
                    <a:pt x="33" y="4941"/>
                    <a:pt x="96" y="4972"/>
                  </a:cubicBezTo>
                  <a:lnTo>
                    <a:pt x="128" y="4972"/>
                  </a:lnTo>
                  <a:cubicBezTo>
                    <a:pt x="159" y="4972"/>
                    <a:pt x="191" y="4972"/>
                    <a:pt x="223" y="4941"/>
                  </a:cubicBezTo>
                  <a:lnTo>
                    <a:pt x="1584" y="3516"/>
                  </a:lnTo>
                  <a:lnTo>
                    <a:pt x="2946" y="4941"/>
                  </a:lnTo>
                  <a:cubicBezTo>
                    <a:pt x="2978" y="4972"/>
                    <a:pt x="3010" y="4972"/>
                    <a:pt x="3041" y="4972"/>
                  </a:cubicBezTo>
                  <a:cubicBezTo>
                    <a:pt x="3073" y="4972"/>
                    <a:pt x="3105" y="4972"/>
                    <a:pt x="3136" y="4941"/>
                  </a:cubicBezTo>
                  <a:lnTo>
                    <a:pt x="4498" y="3547"/>
                  </a:lnTo>
                  <a:lnTo>
                    <a:pt x="5733" y="4909"/>
                  </a:lnTo>
                  <a:cubicBezTo>
                    <a:pt x="5755" y="4931"/>
                    <a:pt x="5794" y="4954"/>
                    <a:pt x="5837" y="4954"/>
                  </a:cubicBezTo>
                  <a:cubicBezTo>
                    <a:pt x="5854" y="4954"/>
                    <a:pt x="5873" y="4950"/>
                    <a:pt x="5891" y="4941"/>
                  </a:cubicBezTo>
                  <a:cubicBezTo>
                    <a:pt x="5923" y="4941"/>
                    <a:pt x="5955" y="4877"/>
                    <a:pt x="5955" y="4814"/>
                  </a:cubicBezTo>
                  <a:lnTo>
                    <a:pt x="5955" y="127"/>
                  </a:lnTo>
                  <a:cubicBezTo>
                    <a:pt x="5955" y="64"/>
                    <a:pt x="5891" y="0"/>
                    <a:pt x="5828"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76"/>
            <p:cNvSpPr/>
            <p:nvPr/>
          </p:nvSpPr>
          <p:spPr>
            <a:xfrm>
              <a:off x="7414685" y="1926697"/>
              <a:ext cx="621974" cy="623058"/>
            </a:xfrm>
            <a:custGeom>
              <a:rect b="b" l="l" r="r" t="t"/>
              <a:pathLst>
                <a:path extrusionOk="0" h="18401" w="18369">
                  <a:moveTo>
                    <a:pt x="9185" y="507"/>
                  </a:moveTo>
                  <a:cubicBezTo>
                    <a:pt x="13967" y="507"/>
                    <a:pt x="17862" y="4403"/>
                    <a:pt x="17862" y="9185"/>
                  </a:cubicBezTo>
                  <a:cubicBezTo>
                    <a:pt x="17862" y="13967"/>
                    <a:pt x="13967" y="17862"/>
                    <a:pt x="9185" y="17862"/>
                  </a:cubicBezTo>
                  <a:cubicBezTo>
                    <a:pt x="4403" y="17862"/>
                    <a:pt x="508" y="13967"/>
                    <a:pt x="508" y="9185"/>
                  </a:cubicBezTo>
                  <a:cubicBezTo>
                    <a:pt x="508" y="4403"/>
                    <a:pt x="4403" y="507"/>
                    <a:pt x="9185" y="507"/>
                  </a:cubicBezTo>
                  <a:close/>
                  <a:moveTo>
                    <a:pt x="9185" y="1"/>
                  </a:moveTo>
                  <a:cubicBezTo>
                    <a:pt x="4118" y="1"/>
                    <a:pt x="1" y="4118"/>
                    <a:pt x="1" y="9185"/>
                  </a:cubicBezTo>
                  <a:cubicBezTo>
                    <a:pt x="1" y="14252"/>
                    <a:pt x="4118" y="18400"/>
                    <a:pt x="9185" y="18400"/>
                  </a:cubicBezTo>
                  <a:cubicBezTo>
                    <a:pt x="14252" y="18400"/>
                    <a:pt x="18369" y="14252"/>
                    <a:pt x="18369" y="9185"/>
                  </a:cubicBezTo>
                  <a:cubicBezTo>
                    <a:pt x="18369" y="4118"/>
                    <a:pt x="14252" y="1"/>
                    <a:pt x="9185"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62" name="Google Shape;862;p76"/>
          <p:cNvGrpSpPr/>
          <p:nvPr/>
        </p:nvGrpSpPr>
        <p:grpSpPr>
          <a:xfrm>
            <a:off x="9626760" y="3506953"/>
            <a:ext cx="766770" cy="768064"/>
            <a:chOff x="7414685" y="3440815"/>
            <a:chExt cx="621974" cy="623024"/>
          </a:xfrm>
        </p:grpSpPr>
        <p:sp>
          <p:nvSpPr>
            <p:cNvPr id="863" name="Google Shape;863;p76"/>
            <p:cNvSpPr/>
            <p:nvPr/>
          </p:nvSpPr>
          <p:spPr>
            <a:xfrm>
              <a:off x="7568037" y="3579133"/>
              <a:ext cx="317438" cy="272404"/>
            </a:xfrm>
            <a:custGeom>
              <a:rect b="b" l="l" r="r" t="t"/>
              <a:pathLst>
                <a:path extrusionOk="0" h="8045" w="9375">
                  <a:moveTo>
                    <a:pt x="9090" y="285"/>
                  </a:moveTo>
                  <a:lnTo>
                    <a:pt x="9121" y="7728"/>
                  </a:lnTo>
                  <a:cubicBezTo>
                    <a:pt x="7399" y="7719"/>
                    <a:pt x="6003" y="7715"/>
                    <a:pt x="4874" y="7715"/>
                  </a:cubicBezTo>
                  <a:cubicBezTo>
                    <a:pt x="1787" y="7715"/>
                    <a:pt x="680" y="7745"/>
                    <a:pt x="286" y="7791"/>
                  </a:cubicBezTo>
                  <a:lnTo>
                    <a:pt x="286" y="285"/>
                  </a:lnTo>
                  <a:close/>
                  <a:moveTo>
                    <a:pt x="127" y="0"/>
                  </a:moveTo>
                  <a:cubicBezTo>
                    <a:pt x="64" y="0"/>
                    <a:pt x="1" y="64"/>
                    <a:pt x="1" y="127"/>
                  </a:cubicBezTo>
                  <a:lnTo>
                    <a:pt x="1" y="7886"/>
                  </a:lnTo>
                  <a:cubicBezTo>
                    <a:pt x="1" y="7918"/>
                    <a:pt x="32" y="7981"/>
                    <a:pt x="32" y="8013"/>
                  </a:cubicBezTo>
                  <a:cubicBezTo>
                    <a:pt x="64" y="8044"/>
                    <a:pt x="96" y="8044"/>
                    <a:pt x="127" y="8044"/>
                  </a:cubicBezTo>
                  <a:lnTo>
                    <a:pt x="191" y="8044"/>
                  </a:lnTo>
                  <a:cubicBezTo>
                    <a:pt x="432" y="8007"/>
                    <a:pt x="2314" y="7992"/>
                    <a:pt x="4525" y="7992"/>
                  </a:cubicBezTo>
                  <a:cubicBezTo>
                    <a:pt x="6089" y="7992"/>
                    <a:pt x="7818" y="8000"/>
                    <a:pt x="9248" y="8013"/>
                  </a:cubicBezTo>
                  <a:cubicBezTo>
                    <a:pt x="9280" y="8013"/>
                    <a:pt x="9311" y="7981"/>
                    <a:pt x="9343" y="7949"/>
                  </a:cubicBezTo>
                  <a:cubicBezTo>
                    <a:pt x="9375" y="7918"/>
                    <a:pt x="9375" y="7886"/>
                    <a:pt x="9375" y="7854"/>
                  </a:cubicBezTo>
                  <a:lnTo>
                    <a:pt x="9343" y="127"/>
                  </a:lnTo>
                  <a:cubicBezTo>
                    <a:pt x="9343" y="64"/>
                    <a:pt x="9280" y="0"/>
                    <a:pt x="9216"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76"/>
            <p:cNvSpPr/>
            <p:nvPr/>
          </p:nvSpPr>
          <p:spPr>
            <a:xfrm>
              <a:off x="7618420" y="3609167"/>
              <a:ext cx="217720" cy="134052"/>
            </a:xfrm>
            <a:custGeom>
              <a:rect b="b" l="l" r="r" t="t"/>
              <a:pathLst>
                <a:path extrusionOk="0" h="3959" w="6430">
                  <a:moveTo>
                    <a:pt x="6176" y="254"/>
                  </a:moveTo>
                  <a:lnTo>
                    <a:pt x="6176" y="3705"/>
                  </a:lnTo>
                  <a:lnTo>
                    <a:pt x="254" y="3705"/>
                  </a:lnTo>
                  <a:lnTo>
                    <a:pt x="254" y="254"/>
                  </a:lnTo>
                  <a:close/>
                  <a:moveTo>
                    <a:pt x="128" y="0"/>
                  </a:moveTo>
                  <a:cubicBezTo>
                    <a:pt x="33" y="0"/>
                    <a:pt x="1" y="32"/>
                    <a:pt x="1" y="127"/>
                  </a:cubicBezTo>
                  <a:lnTo>
                    <a:pt x="1" y="3832"/>
                  </a:lnTo>
                  <a:cubicBezTo>
                    <a:pt x="1" y="3895"/>
                    <a:pt x="64" y="3959"/>
                    <a:pt x="128" y="3959"/>
                  </a:cubicBezTo>
                  <a:lnTo>
                    <a:pt x="6303" y="3959"/>
                  </a:lnTo>
                  <a:cubicBezTo>
                    <a:pt x="6366" y="3959"/>
                    <a:pt x="6430" y="3895"/>
                    <a:pt x="6430" y="3832"/>
                  </a:cubicBezTo>
                  <a:lnTo>
                    <a:pt x="6430" y="127"/>
                  </a:lnTo>
                  <a:cubicBezTo>
                    <a:pt x="6430" y="32"/>
                    <a:pt x="6366" y="0"/>
                    <a:pt x="6303"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76"/>
            <p:cNvSpPr/>
            <p:nvPr/>
          </p:nvSpPr>
          <p:spPr>
            <a:xfrm>
              <a:off x="7569120" y="3735701"/>
              <a:ext cx="48284" cy="67585"/>
            </a:xfrm>
            <a:custGeom>
              <a:rect b="b" l="l" r="r" t="t"/>
              <a:pathLst>
                <a:path extrusionOk="0" h="1996" w="1426">
                  <a:moveTo>
                    <a:pt x="254" y="443"/>
                  </a:moveTo>
                  <a:lnTo>
                    <a:pt x="1045" y="1204"/>
                  </a:lnTo>
                  <a:cubicBezTo>
                    <a:pt x="1140" y="1330"/>
                    <a:pt x="1140" y="1457"/>
                    <a:pt x="1109" y="1552"/>
                  </a:cubicBezTo>
                  <a:cubicBezTo>
                    <a:pt x="1077" y="1615"/>
                    <a:pt x="982" y="1710"/>
                    <a:pt x="824" y="1710"/>
                  </a:cubicBezTo>
                  <a:lnTo>
                    <a:pt x="254" y="1710"/>
                  </a:lnTo>
                  <a:lnTo>
                    <a:pt x="254" y="443"/>
                  </a:lnTo>
                  <a:close/>
                  <a:moveTo>
                    <a:pt x="95" y="0"/>
                  </a:moveTo>
                  <a:cubicBezTo>
                    <a:pt x="32" y="32"/>
                    <a:pt x="0" y="95"/>
                    <a:pt x="0" y="127"/>
                  </a:cubicBezTo>
                  <a:lnTo>
                    <a:pt x="0" y="1837"/>
                  </a:lnTo>
                  <a:cubicBezTo>
                    <a:pt x="0" y="1869"/>
                    <a:pt x="0" y="1932"/>
                    <a:pt x="32" y="1932"/>
                  </a:cubicBezTo>
                  <a:cubicBezTo>
                    <a:pt x="64" y="1964"/>
                    <a:pt x="95" y="1995"/>
                    <a:pt x="127" y="1995"/>
                  </a:cubicBezTo>
                  <a:lnTo>
                    <a:pt x="824" y="1995"/>
                  </a:lnTo>
                  <a:cubicBezTo>
                    <a:pt x="1077" y="1995"/>
                    <a:pt x="1267" y="1837"/>
                    <a:pt x="1330" y="1647"/>
                  </a:cubicBezTo>
                  <a:cubicBezTo>
                    <a:pt x="1425" y="1425"/>
                    <a:pt x="1394" y="1204"/>
                    <a:pt x="1235" y="1045"/>
                  </a:cubicBezTo>
                  <a:lnTo>
                    <a:pt x="222" y="32"/>
                  </a:lnTo>
                  <a:cubicBezTo>
                    <a:pt x="190" y="0"/>
                    <a:pt x="127" y="0"/>
                    <a:pt x="95"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6" name="Google Shape;866;p76"/>
            <p:cNvSpPr/>
            <p:nvPr/>
          </p:nvSpPr>
          <p:spPr>
            <a:xfrm>
              <a:off x="7836106" y="3735972"/>
              <a:ext cx="48284" cy="67314"/>
            </a:xfrm>
            <a:custGeom>
              <a:rect b="b" l="l" r="r" t="t"/>
              <a:pathLst>
                <a:path extrusionOk="0" h="1988" w="1426">
                  <a:moveTo>
                    <a:pt x="1173" y="435"/>
                  </a:moveTo>
                  <a:lnTo>
                    <a:pt x="1173" y="1702"/>
                  </a:lnTo>
                  <a:lnTo>
                    <a:pt x="602" y="1702"/>
                  </a:lnTo>
                  <a:cubicBezTo>
                    <a:pt x="444" y="1702"/>
                    <a:pt x="349" y="1607"/>
                    <a:pt x="317" y="1544"/>
                  </a:cubicBezTo>
                  <a:cubicBezTo>
                    <a:pt x="286" y="1449"/>
                    <a:pt x="286" y="1322"/>
                    <a:pt x="381" y="1227"/>
                  </a:cubicBezTo>
                  <a:lnTo>
                    <a:pt x="1173" y="435"/>
                  </a:lnTo>
                  <a:close/>
                  <a:moveTo>
                    <a:pt x="1268" y="0"/>
                  </a:moveTo>
                  <a:cubicBezTo>
                    <a:pt x="1244" y="0"/>
                    <a:pt x="1220" y="8"/>
                    <a:pt x="1204" y="24"/>
                  </a:cubicBezTo>
                  <a:lnTo>
                    <a:pt x="222" y="1037"/>
                  </a:lnTo>
                  <a:cubicBezTo>
                    <a:pt x="64" y="1196"/>
                    <a:pt x="1" y="1417"/>
                    <a:pt x="96" y="1639"/>
                  </a:cubicBezTo>
                  <a:cubicBezTo>
                    <a:pt x="191" y="1829"/>
                    <a:pt x="381" y="1987"/>
                    <a:pt x="602" y="1987"/>
                  </a:cubicBezTo>
                  <a:lnTo>
                    <a:pt x="1299" y="1987"/>
                  </a:lnTo>
                  <a:cubicBezTo>
                    <a:pt x="1331" y="1987"/>
                    <a:pt x="1363" y="1956"/>
                    <a:pt x="1394" y="1924"/>
                  </a:cubicBezTo>
                  <a:cubicBezTo>
                    <a:pt x="1426" y="1924"/>
                    <a:pt x="1426" y="1892"/>
                    <a:pt x="1426" y="1861"/>
                  </a:cubicBezTo>
                  <a:lnTo>
                    <a:pt x="1426" y="119"/>
                  </a:lnTo>
                  <a:cubicBezTo>
                    <a:pt x="1426" y="87"/>
                    <a:pt x="1394" y="24"/>
                    <a:pt x="1331" y="24"/>
                  </a:cubicBezTo>
                  <a:cubicBezTo>
                    <a:pt x="1315" y="8"/>
                    <a:pt x="1291" y="0"/>
                    <a:pt x="1268"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7" name="Google Shape;867;p76"/>
            <p:cNvSpPr/>
            <p:nvPr/>
          </p:nvSpPr>
          <p:spPr>
            <a:xfrm>
              <a:off x="7570170" y="3818252"/>
              <a:ext cx="315304" cy="8600"/>
            </a:xfrm>
            <a:custGeom>
              <a:rect b="b" l="l" r="r" t="t"/>
              <a:pathLst>
                <a:path extrusionOk="0" h="254" w="9312">
                  <a:moveTo>
                    <a:pt x="128" y="1"/>
                  </a:moveTo>
                  <a:cubicBezTo>
                    <a:pt x="64" y="1"/>
                    <a:pt x="1" y="64"/>
                    <a:pt x="1" y="127"/>
                  </a:cubicBezTo>
                  <a:cubicBezTo>
                    <a:pt x="1" y="222"/>
                    <a:pt x="64" y="254"/>
                    <a:pt x="128" y="254"/>
                  </a:cubicBezTo>
                  <a:lnTo>
                    <a:pt x="9185" y="254"/>
                  </a:lnTo>
                  <a:cubicBezTo>
                    <a:pt x="9248" y="254"/>
                    <a:pt x="9312" y="222"/>
                    <a:pt x="9312" y="127"/>
                  </a:cubicBezTo>
                  <a:cubicBezTo>
                    <a:pt x="9312" y="64"/>
                    <a:pt x="9248" y="1"/>
                    <a:pt x="9185"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76"/>
            <p:cNvSpPr/>
            <p:nvPr/>
          </p:nvSpPr>
          <p:spPr>
            <a:xfrm>
              <a:off x="7650621" y="3750701"/>
              <a:ext cx="153352" cy="59018"/>
            </a:xfrm>
            <a:custGeom>
              <a:rect b="b" l="l" r="r" t="t"/>
              <a:pathLst>
                <a:path extrusionOk="0" h="1743" w="4529">
                  <a:moveTo>
                    <a:pt x="4275" y="286"/>
                  </a:moveTo>
                  <a:lnTo>
                    <a:pt x="4275" y="1489"/>
                  </a:lnTo>
                  <a:lnTo>
                    <a:pt x="253" y="1489"/>
                  </a:lnTo>
                  <a:lnTo>
                    <a:pt x="253" y="286"/>
                  </a:lnTo>
                  <a:close/>
                  <a:moveTo>
                    <a:pt x="127" y="0"/>
                  </a:moveTo>
                  <a:cubicBezTo>
                    <a:pt x="32" y="0"/>
                    <a:pt x="0" y="64"/>
                    <a:pt x="0" y="127"/>
                  </a:cubicBezTo>
                  <a:lnTo>
                    <a:pt x="0" y="1616"/>
                  </a:lnTo>
                  <a:cubicBezTo>
                    <a:pt x="0" y="1679"/>
                    <a:pt x="32" y="1742"/>
                    <a:pt x="127" y="1742"/>
                  </a:cubicBezTo>
                  <a:lnTo>
                    <a:pt x="4402" y="1742"/>
                  </a:lnTo>
                  <a:cubicBezTo>
                    <a:pt x="4465" y="1742"/>
                    <a:pt x="4529" y="1679"/>
                    <a:pt x="4529" y="1616"/>
                  </a:cubicBezTo>
                  <a:lnTo>
                    <a:pt x="4529" y="127"/>
                  </a:lnTo>
                  <a:cubicBezTo>
                    <a:pt x="4529" y="64"/>
                    <a:pt x="4465" y="0"/>
                    <a:pt x="4402"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76"/>
            <p:cNvSpPr/>
            <p:nvPr/>
          </p:nvSpPr>
          <p:spPr>
            <a:xfrm>
              <a:off x="7652754" y="3783952"/>
              <a:ext cx="149086" cy="9684"/>
            </a:xfrm>
            <a:custGeom>
              <a:rect b="b" l="l" r="r" t="t"/>
              <a:pathLst>
                <a:path extrusionOk="0" h="286" w="4403">
                  <a:moveTo>
                    <a:pt x="127" y="0"/>
                  </a:moveTo>
                  <a:cubicBezTo>
                    <a:pt x="32" y="0"/>
                    <a:pt x="0" y="64"/>
                    <a:pt x="0" y="127"/>
                  </a:cubicBezTo>
                  <a:cubicBezTo>
                    <a:pt x="0" y="222"/>
                    <a:pt x="64" y="285"/>
                    <a:pt x="127" y="285"/>
                  </a:cubicBezTo>
                  <a:lnTo>
                    <a:pt x="4276" y="285"/>
                  </a:lnTo>
                  <a:cubicBezTo>
                    <a:pt x="4339" y="285"/>
                    <a:pt x="4402" y="222"/>
                    <a:pt x="4402" y="127"/>
                  </a:cubicBezTo>
                  <a:cubicBezTo>
                    <a:pt x="4402" y="64"/>
                    <a:pt x="4339" y="0"/>
                    <a:pt x="4276"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76"/>
            <p:cNvSpPr/>
            <p:nvPr/>
          </p:nvSpPr>
          <p:spPr>
            <a:xfrm>
              <a:off x="7652754" y="3767868"/>
              <a:ext cx="149086" cy="8600"/>
            </a:xfrm>
            <a:custGeom>
              <a:rect b="b" l="l" r="r" t="t"/>
              <a:pathLst>
                <a:path extrusionOk="0" h="254" w="4403">
                  <a:moveTo>
                    <a:pt x="127" y="0"/>
                  </a:moveTo>
                  <a:cubicBezTo>
                    <a:pt x="32" y="0"/>
                    <a:pt x="0" y="64"/>
                    <a:pt x="0" y="127"/>
                  </a:cubicBezTo>
                  <a:cubicBezTo>
                    <a:pt x="0" y="190"/>
                    <a:pt x="64" y="254"/>
                    <a:pt x="127" y="254"/>
                  </a:cubicBezTo>
                  <a:lnTo>
                    <a:pt x="4276" y="254"/>
                  </a:lnTo>
                  <a:cubicBezTo>
                    <a:pt x="4339" y="254"/>
                    <a:pt x="4402" y="190"/>
                    <a:pt x="4402" y="127"/>
                  </a:cubicBezTo>
                  <a:cubicBezTo>
                    <a:pt x="4402" y="64"/>
                    <a:pt x="4339" y="0"/>
                    <a:pt x="4276"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76"/>
            <p:cNvSpPr/>
            <p:nvPr/>
          </p:nvSpPr>
          <p:spPr>
            <a:xfrm>
              <a:off x="7618420" y="3712101"/>
              <a:ext cx="215587" cy="8600"/>
            </a:xfrm>
            <a:custGeom>
              <a:rect b="b" l="l" r="r" t="t"/>
              <a:pathLst>
                <a:path extrusionOk="0" h="254" w="6367">
                  <a:moveTo>
                    <a:pt x="128" y="0"/>
                  </a:moveTo>
                  <a:cubicBezTo>
                    <a:pt x="64" y="0"/>
                    <a:pt x="1" y="64"/>
                    <a:pt x="1" y="127"/>
                  </a:cubicBezTo>
                  <a:cubicBezTo>
                    <a:pt x="1" y="222"/>
                    <a:pt x="64" y="254"/>
                    <a:pt x="128" y="254"/>
                  </a:cubicBezTo>
                  <a:lnTo>
                    <a:pt x="6240" y="254"/>
                  </a:lnTo>
                  <a:cubicBezTo>
                    <a:pt x="6335" y="254"/>
                    <a:pt x="6366" y="222"/>
                    <a:pt x="6366" y="127"/>
                  </a:cubicBezTo>
                  <a:cubicBezTo>
                    <a:pt x="6366" y="64"/>
                    <a:pt x="6335" y="0"/>
                    <a:pt x="6240"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76"/>
            <p:cNvSpPr/>
            <p:nvPr/>
          </p:nvSpPr>
          <p:spPr>
            <a:xfrm>
              <a:off x="7905824" y="3671604"/>
              <a:ext cx="53634" cy="53397"/>
            </a:xfrm>
            <a:custGeom>
              <a:rect b="b" l="l" r="r" t="t"/>
              <a:pathLst>
                <a:path extrusionOk="0" h="1577" w="1584">
                  <a:moveTo>
                    <a:pt x="1299" y="373"/>
                  </a:moveTo>
                  <a:lnTo>
                    <a:pt x="1299" y="1323"/>
                  </a:lnTo>
                  <a:lnTo>
                    <a:pt x="254" y="1291"/>
                  </a:lnTo>
                  <a:lnTo>
                    <a:pt x="254" y="1006"/>
                  </a:lnTo>
                  <a:cubicBezTo>
                    <a:pt x="602" y="785"/>
                    <a:pt x="982" y="595"/>
                    <a:pt x="1299" y="373"/>
                  </a:cubicBezTo>
                  <a:close/>
                  <a:moveTo>
                    <a:pt x="1425" y="1"/>
                  </a:moveTo>
                  <a:cubicBezTo>
                    <a:pt x="1402" y="1"/>
                    <a:pt x="1378" y="9"/>
                    <a:pt x="1362" y="25"/>
                  </a:cubicBezTo>
                  <a:cubicBezTo>
                    <a:pt x="950" y="278"/>
                    <a:pt x="507" y="563"/>
                    <a:pt x="64" y="816"/>
                  </a:cubicBezTo>
                  <a:cubicBezTo>
                    <a:pt x="32" y="848"/>
                    <a:pt x="0" y="880"/>
                    <a:pt x="0" y="911"/>
                  </a:cubicBezTo>
                  <a:lnTo>
                    <a:pt x="0" y="1418"/>
                  </a:lnTo>
                  <a:cubicBezTo>
                    <a:pt x="0" y="1481"/>
                    <a:pt x="64" y="1545"/>
                    <a:pt x="127" y="1545"/>
                  </a:cubicBezTo>
                  <a:lnTo>
                    <a:pt x="1457" y="1576"/>
                  </a:lnTo>
                  <a:cubicBezTo>
                    <a:pt x="1489" y="1576"/>
                    <a:pt x="1520" y="1545"/>
                    <a:pt x="1520" y="1513"/>
                  </a:cubicBezTo>
                  <a:cubicBezTo>
                    <a:pt x="1552" y="1513"/>
                    <a:pt x="1584" y="1481"/>
                    <a:pt x="1584" y="1450"/>
                  </a:cubicBezTo>
                  <a:lnTo>
                    <a:pt x="1584" y="120"/>
                  </a:lnTo>
                  <a:cubicBezTo>
                    <a:pt x="1584" y="88"/>
                    <a:pt x="1552" y="25"/>
                    <a:pt x="1489" y="25"/>
                  </a:cubicBezTo>
                  <a:cubicBezTo>
                    <a:pt x="1473" y="9"/>
                    <a:pt x="1449" y="1"/>
                    <a:pt x="1425"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76"/>
            <p:cNvSpPr/>
            <p:nvPr/>
          </p:nvSpPr>
          <p:spPr>
            <a:xfrm>
              <a:off x="7877923" y="3716401"/>
              <a:ext cx="59018" cy="25767"/>
            </a:xfrm>
            <a:custGeom>
              <a:rect b="b" l="l" r="r" t="t"/>
              <a:pathLst>
                <a:path extrusionOk="0" h="761" w="1743">
                  <a:moveTo>
                    <a:pt x="1584" y="0"/>
                  </a:moveTo>
                  <a:cubicBezTo>
                    <a:pt x="1521" y="0"/>
                    <a:pt x="1458" y="63"/>
                    <a:pt x="1458" y="127"/>
                  </a:cubicBezTo>
                  <a:lnTo>
                    <a:pt x="1458" y="507"/>
                  </a:lnTo>
                  <a:lnTo>
                    <a:pt x="128" y="507"/>
                  </a:lnTo>
                  <a:cubicBezTo>
                    <a:pt x="64" y="507"/>
                    <a:pt x="1" y="570"/>
                    <a:pt x="1" y="633"/>
                  </a:cubicBezTo>
                  <a:cubicBezTo>
                    <a:pt x="1" y="697"/>
                    <a:pt x="64" y="760"/>
                    <a:pt x="128" y="760"/>
                  </a:cubicBezTo>
                  <a:lnTo>
                    <a:pt x="1584" y="760"/>
                  </a:lnTo>
                  <a:cubicBezTo>
                    <a:pt x="1679" y="760"/>
                    <a:pt x="1711" y="697"/>
                    <a:pt x="1743" y="633"/>
                  </a:cubicBezTo>
                  <a:lnTo>
                    <a:pt x="1743" y="127"/>
                  </a:lnTo>
                  <a:cubicBezTo>
                    <a:pt x="1743" y="63"/>
                    <a:pt x="1679" y="0"/>
                    <a:pt x="1584"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76"/>
            <p:cNvSpPr/>
            <p:nvPr/>
          </p:nvSpPr>
          <p:spPr>
            <a:xfrm>
              <a:off x="7491919" y="3671604"/>
              <a:ext cx="53634" cy="53397"/>
            </a:xfrm>
            <a:custGeom>
              <a:rect b="b" l="l" r="r" t="t"/>
              <a:pathLst>
                <a:path extrusionOk="0" h="1577" w="1584">
                  <a:moveTo>
                    <a:pt x="285" y="373"/>
                  </a:moveTo>
                  <a:cubicBezTo>
                    <a:pt x="602" y="595"/>
                    <a:pt x="982" y="785"/>
                    <a:pt x="1330" y="1006"/>
                  </a:cubicBezTo>
                  <a:lnTo>
                    <a:pt x="1330" y="1291"/>
                  </a:lnTo>
                  <a:lnTo>
                    <a:pt x="285" y="1323"/>
                  </a:lnTo>
                  <a:lnTo>
                    <a:pt x="285" y="373"/>
                  </a:lnTo>
                  <a:close/>
                  <a:moveTo>
                    <a:pt x="143" y="1"/>
                  </a:moveTo>
                  <a:cubicBezTo>
                    <a:pt x="119" y="1"/>
                    <a:pt x="95" y="9"/>
                    <a:pt x="63" y="25"/>
                  </a:cubicBezTo>
                  <a:cubicBezTo>
                    <a:pt x="32" y="56"/>
                    <a:pt x="0" y="88"/>
                    <a:pt x="0" y="120"/>
                  </a:cubicBezTo>
                  <a:lnTo>
                    <a:pt x="0" y="1450"/>
                  </a:lnTo>
                  <a:cubicBezTo>
                    <a:pt x="0" y="1481"/>
                    <a:pt x="32" y="1513"/>
                    <a:pt x="63" y="1545"/>
                  </a:cubicBezTo>
                  <a:cubicBezTo>
                    <a:pt x="63" y="1545"/>
                    <a:pt x="95" y="1576"/>
                    <a:pt x="158" y="1576"/>
                  </a:cubicBezTo>
                  <a:lnTo>
                    <a:pt x="1457" y="1545"/>
                  </a:lnTo>
                  <a:cubicBezTo>
                    <a:pt x="1520" y="1545"/>
                    <a:pt x="1583" y="1513"/>
                    <a:pt x="1583" y="1418"/>
                  </a:cubicBezTo>
                  <a:lnTo>
                    <a:pt x="1583" y="911"/>
                  </a:lnTo>
                  <a:cubicBezTo>
                    <a:pt x="1583" y="880"/>
                    <a:pt x="1552" y="816"/>
                    <a:pt x="1488" y="816"/>
                  </a:cubicBezTo>
                  <a:cubicBezTo>
                    <a:pt x="1077" y="563"/>
                    <a:pt x="633" y="310"/>
                    <a:pt x="222" y="25"/>
                  </a:cubicBezTo>
                  <a:cubicBezTo>
                    <a:pt x="190" y="9"/>
                    <a:pt x="166" y="1"/>
                    <a:pt x="143"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p76"/>
            <p:cNvSpPr/>
            <p:nvPr/>
          </p:nvSpPr>
          <p:spPr>
            <a:xfrm>
              <a:off x="7515486" y="3716401"/>
              <a:ext cx="57934" cy="25767"/>
            </a:xfrm>
            <a:custGeom>
              <a:rect b="b" l="l" r="r" t="t"/>
              <a:pathLst>
                <a:path extrusionOk="0" h="761" w="1711">
                  <a:moveTo>
                    <a:pt x="127" y="0"/>
                  </a:moveTo>
                  <a:cubicBezTo>
                    <a:pt x="32" y="0"/>
                    <a:pt x="1" y="63"/>
                    <a:pt x="1" y="127"/>
                  </a:cubicBezTo>
                  <a:lnTo>
                    <a:pt x="1" y="633"/>
                  </a:lnTo>
                  <a:cubicBezTo>
                    <a:pt x="1" y="697"/>
                    <a:pt x="64" y="760"/>
                    <a:pt x="127" y="760"/>
                  </a:cubicBezTo>
                  <a:lnTo>
                    <a:pt x="1584" y="760"/>
                  </a:lnTo>
                  <a:cubicBezTo>
                    <a:pt x="1648" y="760"/>
                    <a:pt x="1711" y="697"/>
                    <a:pt x="1711" y="633"/>
                  </a:cubicBezTo>
                  <a:cubicBezTo>
                    <a:pt x="1711" y="570"/>
                    <a:pt x="1648" y="507"/>
                    <a:pt x="1584" y="507"/>
                  </a:cubicBezTo>
                  <a:lnTo>
                    <a:pt x="254" y="507"/>
                  </a:lnTo>
                  <a:lnTo>
                    <a:pt x="254" y="127"/>
                  </a:lnTo>
                  <a:cubicBezTo>
                    <a:pt x="254" y="63"/>
                    <a:pt x="191" y="0"/>
                    <a:pt x="127"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p76"/>
            <p:cNvSpPr/>
            <p:nvPr/>
          </p:nvSpPr>
          <p:spPr>
            <a:xfrm>
              <a:off x="7573386" y="3843986"/>
              <a:ext cx="80485" cy="81535"/>
            </a:xfrm>
            <a:custGeom>
              <a:rect b="b" l="l" r="r" t="t"/>
              <a:pathLst>
                <a:path extrusionOk="0" h="2408" w="2377">
                  <a:moveTo>
                    <a:pt x="2091" y="254"/>
                  </a:moveTo>
                  <a:lnTo>
                    <a:pt x="2091" y="1679"/>
                  </a:lnTo>
                  <a:cubicBezTo>
                    <a:pt x="2091" y="1932"/>
                    <a:pt x="1901" y="2154"/>
                    <a:pt x="1648" y="2154"/>
                  </a:cubicBezTo>
                  <a:lnTo>
                    <a:pt x="729" y="2154"/>
                  </a:lnTo>
                  <a:cubicBezTo>
                    <a:pt x="476" y="2154"/>
                    <a:pt x="254" y="1932"/>
                    <a:pt x="254" y="1679"/>
                  </a:cubicBezTo>
                  <a:lnTo>
                    <a:pt x="254" y="254"/>
                  </a:lnTo>
                  <a:close/>
                  <a:moveTo>
                    <a:pt x="128" y="1"/>
                  </a:moveTo>
                  <a:cubicBezTo>
                    <a:pt x="64" y="1"/>
                    <a:pt x="1" y="64"/>
                    <a:pt x="1" y="127"/>
                  </a:cubicBezTo>
                  <a:lnTo>
                    <a:pt x="1" y="1679"/>
                  </a:lnTo>
                  <a:cubicBezTo>
                    <a:pt x="1" y="2091"/>
                    <a:pt x="318" y="2408"/>
                    <a:pt x="729" y="2408"/>
                  </a:cubicBezTo>
                  <a:lnTo>
                    <a:pt x="1648" y="2408"/>
                  </a:lnTo>
                  <a:cubicBezTo>
                    <a:pt x="2028" y="2408"/>
                    <a:pt x="2376" y="2091"/>
                    <a:pt x="2376" y="1679"/>
                  </a:cubicBezTo>
                  <a:lnTo>
                    <a:pt x="2376" y="127"/>
                  </a:lnTo>
                  <a:cubicBezTo>
                    <a:pt x="2376" y="64"/>
                    <a:pt x="2313" y="1"/>
                    <a:pt x="2249"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76"/>
            <p:cNvSpPr/>
            <p:nvPr/>
          </p:nvSpPr>
          <p:spPr>
            <a:xfrm>
              <a:off x="7797506" y="3843986"/>
              <a:ext cx="80451" cy="81535"/>
            </a:xfrm>
            <a:custGeom>
              <a:rect b="b" l="l" r="r" t="t"/>
              <a:pathLst>
                <a:path extrusionOk="0" h="2408" w="2376">
                  <a:moveTo>
                    <a:pt x="2091" y="254"/>
                  </a:moveTo>
                  <a:lnTo>
                    <a:pt x="2091" y="1679"/>
                  </a:lnTo>
                  <a:cubicBezTo>
                    <a:pt x="2091" y="1932"/>
                    <a:pt x="1901" y="2154"/>
                    <a:pt x="1647" y="2154"/>
                  </a:cubicBezTo>
                  <a:lnTo>
                    <a:pt x="729" y="2154"/>
                  </a:lnTo>
                  <a:cubicBezTo>
                    <a:pt x="476" y="2154"/>
                    <a:pt x="254" y="1932"/>
                    <a:pt x="254" y="1679"/>
                  </a:cubicBezTo>
                  <a:lnTo>
                    <a:pt x="254" y="254"/>
                  </a:lnTo>
                  <a:close/>
                  <a:moveTo>
                    <a:pt x="127" y="1"/>
                  </a:moveTo>
                  <a:cubicBezTo>
                    <a:pt x="64" y="1"/>
                    <a:pt x="1" y="64"/>
                    <a:pt x="1" y="127"/>
                  </a:cubicBezTo>
                  <a:lnTo>
                    <a:pt x="1" y="1679"/>
                  </a:lnTo>
                  <a:cubicBezTo>
                    <a:pt x="1" y="2091"/>
                    <a:pt x="317" y="2408"/>
                    <a:pt x="729" y="2408"/>
                  </a:cubicBezTo>
                  <a:lnTo>
                    <a:pt x="1647" y="2408"/>
                  </a:lnTo>
                  <a:cubicBezTo>
                    <a:pt x="2028" y="2408"/>
                    <a:pt x="2376" y="2091"/>
                    <a:pt x="2376" y="1679"/>
                  </a:cubicBezTo>
                  <a:lnTo>
                    <a:pt x="2376" y="127"/>
                  </a:lnTo>
                  <a:cubicBezTo>
                    <a:pt x="2376" y="64"/>
                    <a:pt x="2313" y="1"/>
                    <a:pt x="2249"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p76"/>
            <p:cNvSpPr/>
            <p:nvPr/>
          </p:nvSpPr>
          <p:spPr>
            <a:xfrm>
              <a:off x="7414685" y="3440815"/>
              <a:ext cx="621974" cy="623024"/>
            </a:xfrm>
            <a:custGeom>
              <a:rect b="b" l="l" r="r" t="t"/>
              <a:pathLst>
                <a:path extrusionOk="0" h="18400" w="18369">
                  <a:moveTo>
                    <a:pt x="9185" y="539"/>
                  </a:moveTo>
                  <a:cubicBezTo>
                    <a:pt x="13967" y="539"/>
                    <a:pt x="17862" y="4434"/>
                    <a:pt x="17862" y="9216"/>
                  </a:cubicBezTo>
                  <a:cubicBezTo>
                    <a:pt x="17862" y="13998"/>
                    <a:pt x="13967" y="17893"/>
                    <a:pt x="9185" y="17893"/>
                  </a:cubicBezTo>
                  <a:cubicBezTo>
                    <a:pt x="4403" y="17893"/>
                    <a:pt x="508" y="13998"/>
                    <a:pt x="508" y="9216"/>
                  </a:cubicBezTo>
                  <a:cubicBezTo>
                    <a:pt x="508" y="4434"/>
                    <a:pt x="4403" y="539"/>
                    <a:pt x="9185" y="539"/>
                  </a:cubicBezTo>
                  <a:close/>
                  <a:moveTo>
                    <a:pt x="9185" y="0"/>
                  </a:moveTo>
                  <a:cubicBezTo>
                    <a:pt x="4118" y="0"/>
                    <a:pt x="1" y="4117"/>
                    <a:pt x="1" y="9216"/>
                  </a:cubicBezTo>
                  <a:cubicBezTo>
                    <a:pt x="1" y="14283"/>
                    <a:pt x="4118" y="18400"/>
                    <a:pt x="9185" y="18400"/>
                  </a:cubicBezTo>
                  <a:cubicBezTo>
                    <a:pt x="14252" y="18400"/>
                    <a:pt x="18369" y="14283"/>
                    <a:pt x="18369" y="9216"/>
                  </a:cubicBezTo>
                  <a:cubicBezTo>
                    <a:pt x="18369" y="4117"/>
                    <a:pt x="14252" y="0"/>
                    <a:pt x="9185"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9" name="Google Shape;879;p76"/>
          <p:cNvGrpSpPr/>
          <p:nvPr/>
        </p:nvGrpSpPr>
        <p:grpSpPr>
          <a:xfrm>
            <a:off x="3440503" y="1555468"/>
            <a:ext cx="5384373" cy="3082492"/>
            <a:chOff x="2553878" y="2422103"/>
            <a:chExt cx="4038381" cy="2311927"/>
          </a:xfrm>
        </p:grpSpPr>
        <p:sp>
          <p:nvSpPr>
            <p:cNvPr id="880" name="Google Shape;880;p76"/>
            <p:cNvSpPr/>
            <p:nvPr/>
          </p:nvSpPr>
          <p:spPr>
            <a:xfrm>
              <a:off x="3910378" y="2683739"/>
              <a:ext cx="114752" cy="149086"/>
            </a:xfrm>
            <a:custGeom>
              <a:rect b="b" l="l" r="r" t="t"/>
              <a:pathLst>
                <a:path extrusionOk="0" h="4403" w="3389">
                  <a:moveTo>
                    <a:pt x="0" y="1"/>
                  </a:moveTo>
                  <a:lnTo>
                    <a:pt x="3389" y="4403"/>
                  </a:lnTo>
                  <a:lnTo>
                    <a:pt x="3389" y="4055"/>
                  </a:lnTo>
                  <a:lnTo>
                    <a:pt x="539" y="318"/>
                  </a:lnTo>
                  <a:cubicBezTo>
                    <a:pt x="349" y="223"/>
                    <a:pt x="190" y="96"/>
                    <a:pt x="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76"/>
            <p:cNvSpPr/>
            <p:nvPr/>
          </p:nvSpPr>
          <p:spPr>
            <a:xfrm>
              <a:off x="3816010" y="2647306"/>
              <a:ext cx="209119" cy="271320"/>
            </a:xfrm>
            <a:custGeom>
              <a:rect b="b" l="l" r="r" t="t"/>
              <a:pathLst>
                <a:path extrusionOk="0" h="8013" w="6176">
                  <a:moveTo>
                    <a:pt x="0" y="0"/>
                  </a:moveTo>
                  <a:lnTo>
                    <a:pt x="6176" y="8012"/>
                  </a:lnTo>
                  <a:lnTo>
                    <a:pt x="6176" y="7664"/>
                  </a:lnTo>
                  <a:lnTo>
                    <a:pt x="349" y="64"/>
                  </a:lnTo>
                  <a:cubicBezTo>
                    <a:pt x="254" y="64"/>
                    <a:pt x="127" y="32"/>
                    <a:pt x="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p76"/>
            <p:cNvSpPr/>
            <p:nvPr/>
          </p:nvSpPr>
          <p:spPr>
            <a:xfrm>
              <a:off x="3744159" y="2638705"/>
              <a:ext cx="280970" cy="365688"/>
            </a:xfrm>
            <a:custGeom>
              <a:rect b="b" l="l" r="r" t="t"/>
              <a:pathLst>
                <a:path extrusionOk="0" h="10800" w="8298">
                  <a:moveTo>
                    <a:pt x="1" y="1"/>
                  </a:moveTo>
                  <a:lnTo>
                    <a:pt x="8298" y="10800"/>
                  </a:lnTo>
                  <a:lnTo>
                    <a:pt x="8298" y="10452"/>
                  </a:lnTo>
                  <a:lnTo>
                    <a:pt x="286"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76"/>
            <p:cNvSpPr/>
            <p:nvPr/>
          </p:nvSpPr>
          <p:spPr>
            <a:xfrm>
              <a:off x="3681958" y="2641922"/>
              <a:ext cx="343171" cy="448273"/>
            </a:xfrm>
            <a:custGeom>
              <a:rect b="b" l="l" r="r" t="t"/>
              <a:pathLst>
                <a:path extrusionOk="0" h="13239" w="10135">
                  <a:moveTo>
                    <a:pt x="254" y="1"/>
                  </a:moveTo>
                  <a:cubicBezTo>
                    <a:pt x="159" y="1"/>
                    <a:pt x="96" y="33"/>
                    <a:pt x="1" y="33"/>
                  </a:cubicBezTo>
                  <a:lnTo>
                    <a:pt x="10135" y="13238"/>
                  </a:lnTo>
                  <a:lnTo>
                    <a:pt x="10135" y="12858"/>
                  </a:lnTo>
                  <a:lnTo>
                    <a:pt x="254"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76"/>
            <p:cNvSpPr/>
            <p:nvPr/>
          </p:nvSpPr>
          <p:spPr>
            <a:xfrm>
              <a:off x="3627274" y="2654789"/>
              <a:ext cx="397855" cy="516907"/>
            </a:xfrm>
            <a:custGeom>
              <a:rect b="b" l="l" r="r" t="t"/>
              <a:pathLst>
                <a:path extrusionOk="0" h="15266" w="1175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76"/>
            <p:cNvSpPr/>
            <p:nvPr/>
          </p:nvSpPr>
          <p:spPr>
            <a:xfrm>
              <a:off x="3577940" y="2676256"/>
              <a:ext cx="416106" cy="538340"/>
            </a:xfrm>
            <a:custGeom>
              <a:rect b="b" l="l" r="r" t="t"/>
              <a:pathLst>
                <a:path extrusionOk="0" h="15899" w="12289">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6" name="Google Shape;886;p76"/>
            <p:cNvSpPr/>
            <p:nvPr/>
          </p:nvSpPr>
          <p:spPr>
            <a:xfrm>
              <a:off x="3533990" y="2703039"/>
              <a:ext cx="422539" cy="545857"/>
            </a:xfrm>
            <a:custGeom>
              <a:rect b="b" l="l" r="r" t="t"/>
              <a:pathLst>
                <a:path extrusionOk="0" h="16121" w="12479">
                  <a:moveTo>
                    <a:pt x="190" y="1"/>
                  </a:moveTo>
                  <a:lnTo>
                    <a:pt x="0" y="128"/>
                  </a:lnTo>
                  <a:lnTo>
                    <a:pt x="12320" y="16120"/>
                  </a:lnTo>
                  <a:cubicBezTo>
                    <a:pt x="12351" y="16089"/>
                    <a:pt x="12415" y="16057"/>
                    <a:pt x="12478" y="15994"/>
                  </a:cubicBezTo>
                  <a:lnTo>
                    <a:pt x="190"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7" name="Google Shape;887;p76"/>
            <p:cNvSpPr/>
            <p:nvPr/>
          </p:nvSpPr>
          <p:spPr>
            <a:xfrm>
              <a:off x="3495390" y="2736290"/>
              <a:ext cx="418239" cy="541557"/>
            </a:xfrm>
            <a:custGeom>
              <a:rect b="b" l="l" r="r" t="t"/>
              <a:pathLst>
                <a:path extrusionOk="0" h="15994" w="12352">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76"/>
            <p:cNvSpPr/>
            <p:nvPr/>
          </p:nvSpPr>
          <p:spPr>
            <a:xfrm>
              <a:off x="3461056" y="2777057"/>
              <a:ext cx="405372" cy="523306"/>
            </a:xfrm>
            <a:custGeom>
              <a:rect b="b" l="l" r="r" t="t"/>
              <a:pathLst>
                <a:path extrusionOk="0" h="15455" w="11972">
                  <a:moveTo>
                    <a:pt x="128" y="0"/>
                  </a:moveTo>
                  <a:cubicBezTo>
                    <a:pt x="96" y="63"/>
                    <a:pt x="33" y="127"/>
                    <a:pt x="1" y="190"/>
                  </a:cubicBezTo>
                  <a:lnTo>
                    <a:pt x="11750" y="15455"/>
                  </a:lnTo>
                  <a:lnTo>
                    <a:pt x="11972" y="15391"/>
                  </a:lnTo>
                  <a:lnTo>
                    <a:pt x="128"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76"/>
            <p:cNvSpPr/>
            <p:nvPr/>
          </p:nvSpPr>
          <p:spPr>
            <a:xfrm>
              <a:off x="3432105" y="2824224"/>
              <a:ext cx="380722" cy="491139"/>
            </a:xfrm>
            <a:custGeom>
              <a:rect b="b" l="l" r="r" t="t"/>
              <a:pathLst>
                <a:path extrusionOk="0" h="14505" w="11244">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76"/>
            <p:cNvSpPr/>
            <p:nvPr/>
          </p:nvSpPr>
          <p:spPr>
            <a:xfrm>
              <a:off x="3410672" y="2879991"/>
              <a:ext cx="342088" cy="441805"/>
            </a:xfrm>
            <a:custGeom>
              <a:rect b="b" l="l" r="r" t="t"/>
              <a:pathLst>
                <a:path extrusionOk="0" h="13048" w="10103">
                  <a:moveTo>
                    <a:pt x="96" y="0"/>
                  </a:moveTo>
                  <a:cubicBezTo>
                    <a:pt x="64" y="95"/>
                    <a:pt x="32" y="190"/>
                    <a:pt x="1" y="285"/>
                  </a:cubicBezTo>
                  <a:lnTo>
                    <a:pt x="9818" y="13048"/>
                  </a:lnTo>
                  <a:lnTo>
                    <a:pt x="10103" y="13048"/>
                  </a:lnTo>
                  <a:lnTo>
                    <a:pt x="96"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76"/>
            <p:cNvSpPr/>
            <p:nvPr/>
          </p:nvSpPr>
          <p:spPr>
            <a:xfrm>
              <a:off x="3398889" y="2948626"/>
              <a:ext cx="284187" cy="368905"/>
            </a:xfrm>
            <a:custGeom>
              <a:rect b="b" l="l" r="r" t="t"/>
              <a:pathLst>
                <a:path extrusionOk="0" h="10895" w="8393">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2" name="Google Shape;892;p76"/>
            <p:cNvSpPr/>
            <p:nvPr/>
          </p:nvSpPr>
          <p:spPr>
            <a:xfrm>
              <a:off x="3403155" y="3038693"/>
              <a:ext cx="194119" cy="252020"/>
            </a:xfrm>
            <a:custGeom>
              <a:rect b="b" l="l" r="r" t="t"/>
              <a:pathLst>
                <a:path extrusionOk="0" h="7443" w="5733">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3" name="Google Shape;893;p76"/>
            <p:cNvSpPr/>
            <p:nvPr/>
          </p:nvSpPr>
          <p:spPr>
            <a:xfrm>
              <a:off x="3465356" y="4609628"/>
              <a:ext cx="2510313" cy="124402"/>
            </a:xfrm>
            <a:custGeom>
              <a:rect b="b" l="l" r="r" t="t"/>
              <a:pathLst>
                <a:path extrusionOk="0" h="3674" w="74138">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 name="Google Shape;894;p76"/>
            <p:cNvSpPr/>
            <p:nvPr/>
          </p:nvSpPr>
          <p:spPr>
            <a:xfrm>
              <a:off x="6219054" y="2870341"/>
              <a:ext cx="18284" cy="27901"/>
            </a:xfrm>
            <a:custGeom>
              <a:rect b="b" l="l" r="r" t="t"/>
              <a:pathLst>
                <a:path extrusionOk="0" h="824" w="54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5" name="Google Shape;895;p76"/>
            <p:cNvSpPr/>
            <p:nvPr/>
          </p:nvSpPr>
          <p:spPr>
            <a:xfrm>
              <a:off x="6219054" y="3051560"/>
              <a:ext cx="13984" cy="10767"/>
            </a:xfrm>
            <a:custGeom>
              <a:rect b="b" l="l" r="r" t="t"/>
              <a:pathLst>
                <a:path extrusionOk="0" h="318" w="413">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6" name="Google Shape;896;p76"/>
            <p:cNvSpPr/>
            <p:nvPr/>
          </p:nvSpPr>
          <p:spPr>
            <a:xfrm>
              <a:off x="6219054" y="3090160"/>
              <a:ext cx="9684" cy="20418"/>
            </a:xfrm>
            <a:custGeom>
              <a:rect b="b" l="l" r="r" t="t"/>
              <a:pathLst>
                <a:path extrusionOk="0" h="603" w="286">
                  <a:moveTo>
                    <a:pt x="286" y="0"/>
                  </a:moveTo>
                  <a:cubicBezTo>
                    <a:pt x="128" y="0"/>
                    <a:pt x="1" y="159"/>
                    <a:pt x="1" y="412"/>
                  </a:cubicBezTo>
                  <a:cubicBezTo>
                    <a:pt x="1" y="475"/>
                    <a:pt x="1" y="539"/>
                    <a:pt x="33" y="602"/>
                  </a:cubicBezTo>
                  <a:lnTo>
                    <a:pt x="286"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76"/>
            <p:cNvSpPr/>
            <p:nvPr/>
          </p:nvSpPr>
          <p:spPr>
            <a:xfrm>
              <a:off x="6202971" y="2813490"/>
              <a:ext cx="3251" cy="1117"/>
            </a:xfrm>
            <a:custGeom>
              <a:rect b="b" l="l" r="r" t="t"/>
              <a:pathLst>
                <a:path extrusionOk="0" h="33" w="96">
                  <a:moveTo>
                    <a:pt x="1" y="1"/>
                  </a:moveTo>
                  <a:cubicBezTo>
                    <a:pt x="32" y="1"/>
                    <a:pt x="64" y="33"/>
                    <a:pt x="96" y="33"/>
                  </a:cubicBezTo>
                  <a:cubicBezTo>
                    <a:pt x="64" y="33"/>
                    <a:pt x="32" y="1"/>
                    <a:pt x="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76"/>
            <p:cNvSpPr/>
            <p:nvPr/>
          </p:nvSpPr>
          <p:spPr>
            <a:xfrm>
              <a:off x="6137553" y="2821007"/>
              <a:ext cx="19368" cy="22551"/>
            </a:xfrm>
            <a:custGeom>
              <a:rect b="b" l="l" r="r" t="t"/>
              <a:pathLst>
                <a:path extrusionOk="0" h="666" w="572">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9" name="Google Shape;899;p76"/>
            <p:cNvSpPr/>
            <p:nvPr/>
          </p:nvSpPr>
          <p:spPr>
            <a:xfrm>
              <a:off x="6178321" y="2815657"/>
              <a:ext cx="20418" cy="27901"/>
            </a:xfrm>
            <a:custGeom>
              <a:rect b="b" l="l" r="r" t="t"/>
              <a:pathLst>
                <a:path extrusionOk="0" h="824" w="603">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p76"/>
            <p:cNvSpPr/>
            <p:nvPr/>
          </p:nvSpPr>
          <p:spPr>
            <a:xfrm>
              <a:off x="6157937" y="2843524"/>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1" name="Google Shape;901;p76"/>
            <p:cNvSpPr/>
            <p:nvPr/>
          </p:nvSpPr>
          <p:spPr>
            <a:xfrm>
              <a:off x="6199754" y="2843524"/>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2" name="Google Shape;902;p76"/>
            <p:cNvSpPr/>
            <p:nvPr/>
          </p:nvSpPr>
          <p:spPr>
            <a:xfrm>
              <a:off x="6137553" y="2870341"/>
              <a:ext cx="19368" cy="27901"/>
            </a:xfrm>
            <a:custGeom>
              <a:rect b="b" l="l" r="r" t="t"/>
              <a:pathLst>
                <a:path extrusionOk="0" h="824" w="572">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3" name="Google Shape;903;p76"/>
            <p:cNvSpPr/>
            <p:nvPr/>
          </p:nvSpPr>
          <p:spPr>
            <a:xfrm>
              <a:off x="6178321" y="2870341"/>
              <a:ext cx="20418" cy="27901"/>
            </a:xfrm>
            <a:custGeom>
              <a:rect b="b" l="l" r="r" t="t"/>
              <a:pathLst>
                <a:path extrusionOk="0" h="824" w="603">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76"/>
            <p:cNvSpPr/>
            <p:nvPr/>
          </p:nvSpPr>
          <p:spPr>
            <a:xfrm>
              <a:off x="6157937" y="2898208"/>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76"/>
            <p:cNvSpPr/>
            <p:nvPr/>
          </p:nvSpPr>
          <p:spPr>
            <a:xfrm>
              <a:off x="6199754" y="2898208"/>
              <a:ext cx="19334" cy="23634"/>
            </a:xfrm>
            <a:custGeom>
              <a:rect b="b" l="l" r="r" t="t"/>
              <a:pathLst>
                <a:path extrusionOk="0" h="698" w="571">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76"/>
            <p:cNvSpPr/>
            <p:nvPr/>
          </p:nvSpPr>
          <p:spPr>
            <a:xfrm>
              <a:off x="6137553" y="2925025"/>
              <a:ext cx="19368" cy="27901"/>
            </a:xfrm>
            <a:custGeom>
              <a:rect b="b" l="l" r="r" t="t"/>
              <a:pathLst>
                <a:path extrusionOk="0" h="824" w="572">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p76"/>
            <p:cNvSpPr/>
            <p:nvPr/>
          </p:nvSpPr>
          <p:spPr>
            <a:xfrm>
              <a:off x="6178321" y="2925973"/>
              <a:ext cx="16117" cy="19469"/>
            </a:xfrm>
            <a:custGeom>
              <a:rect b="b" l="l" r="r" t="t"/>
              <a:pathLst>
                <a:path extrusionOk="0" h="575" w="476">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p76"/>
            <p:cNvSpPr/>
            <p:nvPr/>
          </p:nvSpPr>
          <p:spPr>
            <a:xfrm>
              <a:off x="6157937" y="2952892"/>
              <a:ext cx="15068" cy="26851"/>
            </a:xfrm>
            <a:custGeom>
              <a:rect b="b" l="l" r="r" t="t"/>
              <a:pathLst>
                <a:path extrusionOk="0" h="793" w="445">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p76"/>
            <p:cNvSpPr/>
            <p:nvPr/>
          </p:nvSpPr>
          <p:spPr>
            <a:xfrm>
              <a:off x="6137553" y="2980793"/>
              <a:ext cx="19368" cy="26817"/>
            </a:xfrm>
            <a:custGeom>
              <a:rect b="b" l="l" r="r" t="t"/>
              <a:pathLst>
                <a:path extrusionOk="0" h="792"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76"/>
            <p:cNvSpPr/>
            <p:nvPr/>
          </p:nvSpPr>
          <p:spPr>
            <a:xfrm>
              <a:off x="6157937" y="3007576"/>
              <a:ext cx="19334" cy="27935"/>
            </a:xfrm>
            <a:custGeom>
              <a:rect b="b" l="l" r="r" t="t"/>
              <a:pathLst>
                <a:path extrusionOk="0" h="825" w="571">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76"/>
            <p:cNvSpPr/>
            <p:nvPr/>
          </p:nvSpPr>
          <p:spPr>
            <a:xfrm>
              <a:off x="6137553" y="3035477"/>
              <a:ext cx="19368" cy="26851"/>
            </a:xfrm>
            <a:custGeom>
              <a:rect b="b" l="l" r="r" t="t"/>
              <a:pathLst>
                <a:path extrusionOk="0" h="793"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76"/>
            <p:cNvSpPr/>
            <p:nvPr/>
          </p:nvSpPr>
          <p:spPr>
            <a:xfrm>
              <a:off x="6178321" y="3035477"/>
              <a:ext cx="20418" cy="26851"/>
            </a:xfrm>
            <a:custGeom>
              <a:rect b="b" l="l" r="r" t="t"/>
              <a:pathLst>
                <a:path extrusionOk="0" h="793" w="603">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76"/>
            <p:cNvSpPr/>
            <p:nvPr/>
          </p:nvSpPr>
          <p:spPr>
            <a:xfrm>
              <a:off x="6157937" y="3062294"/>
              <a:ext cx="19334" cy="27901"/>
            </a:xfrm>
            <a:custGeom>
              <a:rect b="b" l="l" r="r" t="t"/>
              <a:pathLst>
                <a:path extrusionOk="0" h="824" w="571">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p76"/>
            <p:cNvSpPr/>
            <p:nvPr/>
          </p:nvSpPr>
          <p:spPr>
            <a:xfrm>
              <a:off x="6199754" y="3062294"/>
              <a:ext cx="19334" cy="27901"/>
            </a:xfrm>
            <a:custGeom>
              <a:rect b="b" l="l" r="r" t="t"/>
              <a:pathLst>
                <a:path extrusionOk="0" h="824" w="571">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p76"/>
            <p:cNvSpPr/>
            <p:nvPr/>
          </p:nvSpPr>
          <p:spPr>
            <a:xfrm>
              <a:off x="6137553" y="3090160"/>
              <a:ext cx="19368" cy="26851"/>
            </a:xfrm>
            <a:custGeom>
              <a:rect b="b" l="l" r="r" t="t"/>
              <a:pathLst>
                <a:path extrusionOk="0" h="793"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76"/>
            <p:cNvSpPr/>
            <p:nvPr/>
          </p:nvSpPr>
          <p:spPr>
            <a:xfrm>
              <a:off x="6178321" y="3090160"/>
              <a:ext cx="20418" cy="26851"/>
            </a:xfrm>
            <a:custGeom>
              <a:rect b="b" l="l" r="r" t="t"/>
              <a:pathLst>
                <a:path extrusionOk="0" h="793" w="603">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76"/>
            <p:cNvSpPr/>
            <p:nvPr/>
          </p:nvSpPr>
          <p:spPr>
            <a:xfrm>
              <a:off x="6157937" y="3116978"/>
              <a:ext cx="19334" cy="24684"/>
            </a:xfrm>
            <a:custGeom>
              <a:rect b="b" l="l" r="r" t="t"/>
              <a:pathLst>
                <a:path extrusionOk="0" h="729" w="571">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8" name="Google Shape;918;p76"/>
            <p:cNvSpPr/>
            <p:nvPr/>
          </p:nvSpPr>
          <p:spPr>
            <a:xfrm>
              <a:off x="6199754" y="3116978"/>
              <a:ext cx="16117" cy="26817"/>
            </a:xfrm>
            <a:custGeom>
              <a:rect b="b" l="l" r="r" t="t"/>
              <a:pathLst>
                <a:path extrusionOk="0" h="792" w="476">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9" name="Google Shape;919;p76"/>
            <p:cNvSpPr/>
            <p:nvPr/>
          </p:nvSpPr>
          <p:spPr>
            <a:xfrm>
              <a:off x="6187971" y="3144844"/>
              <a:ext cx="3251" cy="34"/>
            </a:xfrm>
            <a:custGeom>
              <a:rect b="b" l="l" r="r" t="t"/>
              <a:pathLst>
                <a:path extrusionOk="0" h="1" w="96">
                  <a:moveTo>
                    <a:pt x="0" y="1"/>
                  </a:moveTo>
                  <a:cubicBezTo>
                    <a:pt x="32" y="1"/>
                    <a:pt x="64" y="1"/>
                    <a:pt x="95" y="1"/>
                  </a:cubicBezTo>
                  <a:cubicBezTo>
                    <a:pt x="64" y="1"/>
                    <a:pt x="32" y="1"/>
                    <a:pt x="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76"/>
            <p:cNvSpPr/>
            <p:nvPr/>
          </p:nvSpPr>
          <p:spPr>
            <a:xfrm>
              <a:off x="6075386" y="2689123"/>
              <a:ext cx="10734" cy="17167"/>
            </a:xfrm>
            <a:custGeom>
              <a:rect b="b" l="l" r="r" t="t"/>
              <a:pathLst>
                <a:path extrusionOk="0" h="507" w="317">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76"/>
            <p:cNvSpPr/>
            <p:nvPr/>
          </p:nvSpPr>
          <p:spPr>
            <a:xfrm>
              <a:off x="6055002" y="2706256"/>
              <a:ext cx="19334" cy="27935"/>
            </a:xfrm>
            <a:custGeom>
              <a:rect b="b" l="l" r="r" t="t"/>
              <a:pathLst>
                <a:path extrusionOk="0" h="825" w="571">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2" name="Google Shape;922;p76"/>
            <p:cNvSpPr/>
            <p:nvPr/>
          </p:nvSpPr>
          <p:spPr>
            <a:xfrm>
              <a:off x="6075386" y="2738457"/>
              <a:ext cx="3251" cy="17167"/>
            </a:xfrm>
            <a:custGeom>
              <a:rect b="b" l="l" r="r" t="t"/>
              <a:pathLst>
                <a:path extrusionOk="0" h="507" w="96">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76"/>
            <p:cNvSpPr/>
            <p:nvPr/>
          </p:nvSpPr>
          <p:spPr>
            <a:xfrm>
              <a:off x="6055002" y="3199528"/>
              <a:ext cx="19334" cy="26851"/>
            </a:xfrm>
            <a:custGeom>
              <a:rect b="b" l="l" r="r" t="t"/>
              <a:pathLst>
                <a:path extrusionOk="0" h="793" w="571">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4" name="Google Shape;924;p76"/>
            <p:cNvSpPr/>
            <p:nvPr/>
          </p:nvSpPr>
          <p:spPr>
            <a:xfrm>
              <a:off x="6075386" y="3230646"/>
              <a:ext cx="7517" cy="22551"/>
            </a:xfrm>
            <a:custGeom>
              <a:rect b="b" l="l" r="r" t="t"/>
              <a:pathLst>
                <a:path extrusionOk="0" h="666" w="222">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5" name="Google Shape;925;p76"/>
            <p:cNvSpPr/>
            <p:nvPr/>
          </p:nvSpPr>
          <p:spPr>
            <a:xfrm>
              <a:off x="6055002" y="3254212"/>
              <a:ext cx="19334" cy="24718"/>
            </a:xfrm>
            <a:custGeom>
              <a:rect b="b" l="l" r="r" t="t"/>
              <a:pathLst>
                <a:path extrusionOk="0" h="730" w="571">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6" name="Google Shape;926;p76"/>
            <p:cNvSpPr/>
            <p:nvPr/>
          </p:nvSpPr>
          <p:spPr>
            <a:xfrm>
              <a:off x="6014269" y="2663389"/>
              <a:ext cx="19334" cy="16117"/>
            </a:xfrm>
            <a:custGeom>
              <a:rect b="b" l="l" r="r" t="t"/>
              <a:pathLst>
                <a:path extrusionOk="0" h="476" w="571">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76"/>
            <p:cNvSpPr/>
            <p:nvPr/>
          </p:nvSpPr>
          <p:spPr>
            <a:xfrm>
              <a:off x="5993885" y="2679473"/>
              <a:ext cx="19334" cy="26817"/>
            </a:xfrm>
            <a:custGeom>
              <a:rect b="b" l="l" r="r" t="t"/>
              <a:pathLst>
                <a:path extrusionOk="0" h="792"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8" name="Google Shape;928;p76"/>
            <p:cNvSpPr/>
            <p:nvPr/>
          </p:nvSpPr>
          <p:spPr>
            <a:xfrm>
              <a:off x="6035702" y="2679473"/>
              <a:ext cx="19334" cy="26817"/>
            </a:xfrm>
            <a:custGeom>
              <a:rect b="b" l="l" r="r" t="t"/>
              <a:pathLst>
                <a:path extrusionOk="0" h="792"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9" name="Google Shape;929;p76"/>
            <p:cNvSpPr/>
            <p:nvPr/>
          </p:nvSpPr>
          <p:spPr>
            <a:xfrm>
              <a:off x="5973501" y="2706256"/>
              <a:ext cx="19334" cy="27935"/>
            </a:xfrm>
            <a:custGeom>
              <a:rect b="b" l="l" r="r" t="t"/>
              <a:pathLst>
                <a:path extrusionOk="0" h="825" w="571">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p76"/>
            <p:cNvSpPr/>
            <p:nvPr/>
          </p:nvSpPr>
          <p:spPr>
            <a:xfrm>
              <a:off x="6014269" y="2706256"/>
              <a:ext cx="20384" cy="27935"/>
            </a:xfrm>
            <a:custGeom>
              <a:rect b="b" l="l" r="r" t="t"/>
              <a:pathLst>
                <a:path extrusionOk="0" h="825" w="602">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p76"/>
            <p:cNvSpPr/>
            <p:nvPr/>
          </p:nvSpPr>
          <p:spPr>
            <a:xfrm>
              <a:off x="5993885" y="2734156"/>
              <a:ext cx="19334" cy="26851"/>
            </a:xfrm>
            <a:custGeom>
              <a:rect b="b" l="l" r="r" t="t"/>
              <a:pathLst>
                <a:path extrusionOk="0" h="793"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76"/>
            <p:cNvSpPr/>
            <p:nvPr/>
          </p:nvSpPr>
          <p:spPr>
            <a:xfrm>
              <a:off x="6035702" y="2734156"/>
              <a:ext cx="19334" cy="26851"/>
            </a:xfrm>
            <a:custGeom>
              <a:rect b="b" l="l" r="r" t="t"/>
              <a:pathLst>
                <a:path extrusionOk="0" h="793"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p76"/>
            <p:cNvSpPr/>
            <p:nvPr/>
          </p:nvSpPr>
          <p:spPr>
            <a:xfrm>
              <a:off x="5973501" y="3199528"/>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p76"/>
            <p:cNvSpPr/>
            <p:nvPr/>
          </p:nvSpPr>
          <p:spPr>
            <a:xfrm>
              <a:off x="6014269" y="3199528"/>
              <a:ext cx="20384" cy="26851"/>
            </a:xfrm>
            <a:custGeom>
              <a:rect b="b" l="l" r="r" t="t"/>
              <a:pathLst>
                <a:path extrusionOk="0" h="793" w="602">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5" name="Google Shape;935;p76"/>
            <p:cNvSpPr/>
            <p:nvPr/>
          </p:nvSpPr>
          <p:spPr>
            <a:xfrm>
              <a:off x="5993885" y="3226345"/>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76"/>
            <p:cNvSpPr/>
            <p:nvPr/>
          </p:nvSpPr>
          <p:spPr>
            <a:xfrm>
              <a:off x="6035702" y="3226345"/>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76"/>
            <p:cNvSpPr/>
            <p:nvPr/>
          </p:nvSpPr>
          <p:spPr>
            <a:xfrm>
              <a:off x="5974585" y="3254212"/>
              <a:ext cx="18251" cy="25767"/>
            </a:xfrm>
            <a:custGeom>
              <a:rect b="b" l="l" r="r" t="t"/>
              <a:pathLst>
                <a:path extrusionOk="0" h="761" w="539">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76"/>
            <p:cNvSpPr/>
            <p:nvPr/>
          </p:nvSpPr>
          <p:spPr>
            <a:xfrm>
              <a:off x="6014269" y="3254212"/>
              <a:ext cx="20384" cy="26851"/>
            </a:xfrm>
            <a:custGeom>
              <a:rect b="b" l="l" r="r" t="t"/>
              <a:pathLst>
                <a:path extrusionOk="0" h="793" w="602">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76"/>
            <p:cNvSpPr/>
            <p:nvPr/>
          </p:nvSpPr>
          <p:spPr>
            <a:xfrm>
              <a:off x="5994935" y="3282113"/>
              <a:ext cx="18284" cy="19334"/>
            </a:xfrm>
            <a:custGeom>
              <a:rect b="b" l="l" r="r" t="t"/>
              <a:pathLst>
                <a:path extrusionOk="0" h="571" w="54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0" name="Google Shape;940;p76"/>
            <p:cNvSpPr/>
            <p:nvPr/>
          </p:nvSpPr>
          <p:spPr>
            <a:xfrm>
              <a:off x="6036786" y="3282113"/>
              <a:ext cx="12901" cy="6467"/>
            </a:xfrm>
            <a:custGeom>
              <a:rect b="b" l="l" r="r" t="t"/>
              <a:pathLst>
                <a:path extrusionOk="0" h="191" w="381">
                  <a:moveTo>
                    <a:pt x="253" y="0"/>
                  </a:moveTo>
                  <a:cubicBezTo>
                    <a:pt x="158" y="0"/>
                    <a:pt x="63" y="64"/>
                    <a:pt x="0" y="190"/>
                  </a:cubicBezTo>
                  <a:lnTo>
                    <a:pt x="380" y="32"/>
                  </a:lnTo>
                  <a:cubicBezTo>
                    <a:pt x="348" y="0"/>
                    <a:pt x="285" y="0"/>
                    <a:pt x="253"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1" name="Google Shape;941;p76"/>
            <p:cNvSpPr/>
            <p:nvPr/>
          </p:nvSpPr>
          <p:spPr>
            <a:xfrm>
              <a:off x="5892000" y="2722373"/>
              <a:ext cx="16117" cy="11817"/>
            </a:xfrm>
            <a:custGeom>
              <a:rect b="b" l="l" r="r" t="t"/>
              <a:pathLst>
                <a:path extrusionOk="0" h="349" w="476">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76"/>
            <p:cNvSpPr/>
            <p:nvPr/>
          </p:nvSpPr>
          <p:spPr>
            <a:xfrm>
              <a:off x="5934901" y="2719156"/>
              <a:ext cx="17201" cy="15034"/>
            </a:xfrm>
            <a:custGeom>
              <a:rect b="b" l="l" r="r" t="t"/>
              <a:pathLst>
                <a:path extrusionOk="0" h="444" w="508">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76"/>
            <p:cNvSpPr/>
            <p:nvPr/>
          </p:nvSpPr>
          <p:spPr>
            <a:xfrm>
              <a:off x="5912384" y="2734156"/>
              <a:ext cx="19334" cy="26851"/>
            </a:xfrm>
            <a:custGeom>
              <a:rect b="b" l="l" r="r" t="t"/>
              <a:pathLst>
                <a:path extrusionOk="0" h="793" w="571">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4" name="Google Shape;944;p76"/>
            <p:cNvSpPr/>
            <p:nvPr/>
          </p:nvSpPr>
          <p:spPr>
            <a:xfrm>
              <a:off x="5953118" y="2734156"/>
              <a:ext cx="20418" cy="26851"/>
            </a:xfrm>
            <a:custGeom>
              <a:rect b="b" l="l" r="r" t="t"/>
              <a:pathLst>
                <a:path extrusionOk="0" h="793" w="603">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76"/>
            <p:cNvSpPr/>
            <p:nvPr/>
          </p:nvSpPr>
          <p:spPr>
            <a:xfrm>
              <a:off x="5890951" y="3199528"/>
              <a:ext cx="20384" cy="26851"/>
            </a:xfrm>
            <a:custGeom>
              <a:rect b="b" l="l" r="r" t="t"/>
              <a:pathLst>
                <a:path extrusionOk="0" h="793" w="602">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76"/>
            <p:cNvSpPr/>
            <p:nvPr/>
          </p:nvSpPr>
          <p:spPr>
            <a:xfrm>
              <a:off x="5932768" y="3199528"/>
              <a:ext cx="19334" cy="26851"/>
            </a:xfrm>
            <a:custGeom>
              <a:rect b="b" l="l" r="r" t="t"/>
              <a:pathLst>
                <a:path extrusionOk="0" h="793" w="571">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p76"/>
            <p:cNvSpPr/>
            <p:nvPr/>
          </p:nvSpPr>
          <p:spPr>
            <a:xfrm>
              <a:off x="5916684" y="3226345"/>
              <a:ext cx="10734" cy="3251"/>
            </a:xfrm>
            <a:custGeom>
              <a:rect b="b" l="l" r="r" t="t"/>
              <a:pathLst>
                <a:path extrusionOk="0" h="96" w="317">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p76"/>
            <p:cNvSpPr/>
            <p:nvPr/>
          </p:nvSpPr>
          <p:spPr>
            <a:xfrm>
              <a:off x="5953118" y="3226345"/>
              <a:ext cx="20418" cy="26851"/>
            </a:xfrm>
            <a:custGeom>
              <a:rect b="b" l="l" r="r" t="t"/>
              <a:pathLst>
                <a:path extrusionOk="0" h="793" w="603">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p76"/>
            <p:cNvSpPr/>
            <p:nvPr/>
          </p:nvSpPr>
          <p:spPr>
            <a:xfrm>
              <a:off x="5809450" y="2661222"/>
              <a:ext cx="19334" cy="18284"/>
            </a:xfrm>
            <a:custGeom>
              <a:rect b="b" l="l" r="r" t="t"/>
              <a:pathLst>
                <a:path extrusionOk="0" h="540" w="571">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0" name="Google Shape;950;p76"/>
            <p:cNvSpPr/>
            <p:nvPr/>
          </p:nvSpPr>
          <p:spPr>
            <a:xfrm>
              <a:off x="5829800" y="2679473"/>
              <a:ext cx="20418" cy="26817"/>
            </a:xfrm>
            <a:custGeom>
              <a:rect b="b" l="l" r="r" t="t"/>
              <a:pathLst>
                <a:path extrusionOk="0" h="792" w="603">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76"/>
            <p:cNvSpPr/>
            <p:nvPr/>
          </p:nvSpPr>
          <p:spPr>
            <a:xfrm>
              <a:off x="5809450" y="2706256"/>
              <a:ext cx="19334" cy="27935"/>
            </a:xfrm>
            <a:custGeom>
              <a:rect b="b" l="l" r="r" t="t"/>
              <a:pathLst>
                <a:path extrusionOk="0" h="825" w="571">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p76"/>
            <p:cNvSpPr/>
            <p:nvPr/>
          </p:nvSpPr>
          <p:spPr>
            <a:xfrm>
              <a:off x="5851267" y="2706256"/>
              <a:ext cx="19334" cy="27935"/>
            </a:xfrm>
            <a:custGeom>
              <a:rect b="b" l="l" r="r" t="t"/>
              <a:pathLst>
                <a:path extrusionOk="0" h="825" w="571">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76"/>
            <p:cNvSpPr/>
            <p:nvPr/>
          </p:nvSpPr>
          <p:spPr>
            <a:xfrm>
              <a:off x="5829800" y="2734156"/>
              <a:ext cx="20418" cy="26851"/>
            </a:xfrm>
            <a:custGeom>
              <a:rect b="b" l="l" r="r" t="t"/>
              <a:pathLst>
                <a:path extrusionOk="0" h="793" w="603">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76"/>
            <p:cNvSpPr/>
            <p:nvPr/>
          </p:nvSpPr>
          <p:spPr>
            <a:xfrm>
              <a:off x="5871651" y="2734156"/>
              <a:ext cx="19334" cy="26851"/>
            </a:xfrm>
            <a:custGeom>
              <a:rect b="b" l="l" r="r" t="t"/>
              <a:pathLst>
                <a:path extrusionOk="0" h="793" w="571">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76"/>
            <p:cNvSpPr/>
            <p:nvPr/>
          </p:nvSpPr>
          <p:spPr>
            <a:xfrm>
              <a:off x="5809450" y="3199528"/>
              <a:ext cx="19334" cy="26851"/>
            </a:xfrm>
            <a:custGeom>
              <a:rect b="b" l="l" r="r" t="t"/>
              <a:pathLst>
                <a:path extrusionOk="0" h="793" w="571">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6" name="Google Shape;956;p76"/>
            <p:cNvSpPr/>
            <p:nvPr/>
          </p:nvSpPr>
          <p:spPr>
            <a:xfrm>
              <a:off x="5851267" y="3199528"/>
              <a:ext cx="19334" cy="26851"/>
            </a:xfrm>
            <a:custGeom>
              <a:rect b="b" l="l" r="r" t="t"/>
              <a:pathLst>
                <a:path extrusionOk="0" h="793" w="571">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7" name="Google Shape;957;p76"/>
            <p:cNvSpPr/>
            <p:nvPr/>
          </p:nvSpPr>
          <p:spPr>
            <a:xfrm>
              <a:off x="5829800" y="3226345"/>
              <a:ext cx="20418" cy="27901"/>
            </a:xfrm>
            <a:custGeom>
              <a:rect b="b" l="l" r="r" t="t"/>
              <a:pathLst>
                <a:path extrusionOk="0" h="824" w="603">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8" name="Google Shape;958;p76"/>
            <p:cNvSpPr/>
            <p:nvPr/>
          </p:nvSpPr>
          <p:spPr>
            <a:xfrm>
              <a:off x="5871651" y="3226345"/>
              <a:ext cx="19334" cy="23634"/>
            </a:xfrm>
            <a:custGeom>
              <a:rect b="b" l="l" r="r" t="t"/>
              <a:pathLst>
                <a:path extrusionOk="0" h="698" w="571">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76"/>
            <p:cNvSpPr/>
            <p:nvPr/>
          </p:nvSpPr>
          <p:spPr>
            <a:xfrm>
              <a:off x="5809450" y="3254212"/>
              <a:ext cx="19334" cy="26851"/>
            </a:xfrm>
            <a:custGeom>
              <a:rect b="b" l="l" r="r" t="t"/>
              <a:pathLst>
                <a:path extrusionOk="0" h="793" w="571">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76"/>
            <p:cNvSpPr/>
            <p:nvPr/>
          </p:nvSpPr>
          <p:spPr>
            <a:xfrm>
              <a:off x="5851267" y="3254212"/>
              <a:ext cx="16117" cy="21501"/>
            </a:xfrm>
            <a:custGeom>
              <a:rect b="b" l="l" r="r" t="t"/>
              <a:pathLst>
                <a:path extrusionOk="0" h="635" w="476">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1" name="Google Shape;961;p76"/>
            <p:cNvSpPr/>
            <p:nvPr/>
          </p:nvSpPr>
          <p:spPr>
            <a:xfrm>
              <a:off x="5829800" y="3282113"/>
              <a:ext cx="16117" cy="18657"/>
            </a:xfrm>
            <a:custGeom>
              <a:rect b="b" l="l" r="r" t="t"/>
              <a:pathLst>
                <a:path extrusionOk="0" h="551" w="476">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76"/>
            <p:cNvSpPr/>
            <p:nvPr/>
          </p:nvSpPr>
          <p:spPr>
            <a:xfrm>
              <a:off x="5752599" y="2686956"/>
              <a:ext cx="15068" cy="19334"/>
            </a:xfrm>
            <a:custGeom>
              <a:rect b="b" l="l" r="r" t="t"/>
              <a:pathLst>
                <a:path extrusionOk="0" h="571" w="445">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3" name="Google Shape;963;p76"/>
            <p:cNvSpPr/>
            <p:nvPr/>
          </p:nvSpPr>
          <p:spPr>
            <a:xfrm>
              <a:off x="5790150" y="2679473"/>
              <a:ext cx="19334" cy="26817"/>
            </a:xfrm>
            <a:custGeom>
              <a:rect b="b" l="l" r="r" t="t"/>
              <a:pathLst>
                <a:path extrusionOk="0" h="792"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76"/>
            <p:cNvSpPr/>
            <p:nvPr/>
          </p:nvSpPr>
          <p:spPr>
            <a:xfrm>
              <a:off x="5768682" y="2706256"/>
              <a:ext cx="20418" cy="27935"/>
            </a:xfrm>
            <a:custGeom>
              <a:rect b="b" l="l" r="r" t="t"/>
              <a:pathLst>
                <a:path extrusionOk="0" h="825" w="603">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5" name="Google Shape;965;p76"/>
            <p:cNvSpPr/>
            <p:nvPr/>
          </p:nvSpPr>
          <p:spPr>
            <a:xfrm>
              <a:off x="5790150" y="2734156"/>
              <a:ext cx="19334" cy="26851"/>
            </a:xfrm>
            <a:custGeom>
              <a:rect b="b" l="l" r="r" t="t"/>
              <a:pathLst>
                <a:path extrusionOk="0" h="793" w="571">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76"/>
            <p:cNvSpPr/>
            <p:nvPr/>
          </p:nvSpPr>
          <p:spPr>
            <a:xfrm>
              <a:off x="5768682" y="3199528"/>
              <a:ext cx="20418" cy="26851"/>
            </a:xfrm>
            <a:custGeom>
              <a:rect b="b" l="l" r="r" t="t"/>
              <a:pathLst>
                <a:path extrusionOk="0" h="793" w="603">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76"/>
            <p:cNvSpPr/>
            <p:nvPr/>
          </p:nvSpPr>
          <p:spPr>
            <a:xfrm>
              <a:off x="5757983" y="3232779"/>
              <a:ext cx="9684" cy="21467"/>
            </a:xfrm>
            <a:custGeom>
              <a:rect b="b" l="l" r="r" t="t"/>
              <a:pathLst>
                <a:path extrusionOk="0" h="634" w="286">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p76"/>
            <p:cNvSpPr/>
            <p:nvPr/>
          </p:nvSpPr>
          <p:spPr>
            <a:xfrm>
              <a:off x="5790150" y="3226345"/>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9" name="Google Shape;969;p76"/>
            <p:cNvSpPr/>
            <p:nvPr/>
          </p:nvSpPr>
          <p:spPr>
            <a:xfrm>
              <a:off x="5768682" y="3254212"/>
              <a:ext cx="20418" cy="25767"/>
            </a:xfrm>
            <a:custGeom>
              <a:rect b="b" l="l" r="r" t="t"/>
              <a:pathLst>
                <a:path extrusionOk="0" h="761" w="603">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0" name="Google Shape;970;p76"/>
            <p:cNvSpPr/>
            <p:nvPr/>
          </p:nvSpPr>
          <p:spPr>
            <a:xfrm>
              <a:off x="5793366" y="3282113"/>
              <a:ext cx="15034" cy="9684"/>
            </a:xfrm>
            <a:custGeom>
              <a:rect b="b" l="l" r="r" t="t"/>
              <a:pathLst>
                <a:path extrusionOk="0" h="286" w="444">
                  <a:moveTo>
                    <a:pt x="190" y="0"/>
                  </a:moveTo>
                  <a:cubicBezTo>
                    <a:pt x="95" y="0"/>
                    <a:pt x="32" y="32"/>
                    <a:pt x="0" y="95"/>
                  </a:cubicBezTo>
                  <a:lnTo>
                    <a:pt x="444" y="285"/>
                  </a:lnTo>
                  <a:cubicBezTo>
                    <a:pt x="412" y="95"/>
                    <a:pt x="317" y="0"/>
                    <a:pt x="19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1" name="Google Shape;971;p76"/>
            <p:cNvSpPr/>
            <p:nvPr/>
          </p:nvSpPr>
          <p:spPr>
            <a:xfrm>
              <a:off x="5645364" y="2816707"/>
              <a:ext cx="19334" cy="26851"/>
            </a:xfrm>
            <a:custGeom>
              <a:rect b="b" l="l" r="r" t="t"/>
              <a:pathLst>
                <a:path extrusionOk="0" h="793" w="571">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2" name="Google Shape;972;p76"/>
            <p:cNvSpPr/>
            <p:nvPr/>
          </p:nvSpPr>
          <p:spPr>
            <a:xfrm>
              <a:off x="5687181" y="2819924"/>
              <a:ext cx="19368" cy="23634"/>
            </a:xfrm>
            <a:custGeom>
              <a:rect b="b" l="l" r="r" t="t"/>
              <a:pathLst>
                <a:path extrusionOk="0" h="698" w="572">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p76"/>
            <p:cNvSpPr/>
            <p:nvPr/>
          </p:nvSpPr>
          <p:spPr>
            <a:xfrm>
              <a:off x="5665748" y="2843524"/>
              <a:ext cx="20418" cy="26851"/>
            </a:xfrm>
            <a:custGeom>
              <a:rect b="b" l="l" r="r" t="t"/>
              <a:pathLst>
                <a:path extrusionOk="0" h="793" w="603">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4" name="Google Shape;974;p76"/>
            <p:cNvSpPr/>
            <p:nvPr/>
          </p:nvSpPr>
          <p:spPr>
            <a:xfrm>
              <a:off x="5707565" y="2843524"/>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5" name="Google Shape;975;p76"/>
            <p:cNvSpPr/>
            <p:nvPr/>
          </p:nvSpPr>
          <p:spPr>
            <a:xfrm>
              <a:off x="5645364" y="2870341"/>
              <a:ext cx="19334" cy="27901"/>
            </a:xfrm>
            <a:custGeom>
              <a:rect b="b" l="l" r="r" t="t"/>
              <a:pathLst>
                <a:path extrusionOk="0" h="824" w="571">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6" name="Google Shape;976;p76"/>
            <p:cNvSpPr/>
            <p:nvPr/>
          </p:nvSpPr>
          <p:spPr>
            <a:xfrm>
              <a:off x="5687181" y="2870341"/>
              <a:ext cx="19368" cy="27901"/>
            </a:xfrm>
            <a:custGeom>
              <a:rect b="b" l="l" r="r" t="t"/>
              <a:pathLst>
                <a:path extrusionOk="0" h="824" w="572">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7" name="Google Shape;977;p76"/>
            <p:cNvSpPr/>
            <p:nvPr/>
          </p:nvSpPr>
          <p:spPr>
            <a:xfrm>
              <a:off x="5665748" y="2898208"/>
              <a:ext cx="20418" cy="26851"/>
            </a:xfrm>
            <a:custGeom>
              <a:rect b="b" l="l" r="r" t="t"/>
              <a:pathLst>
                <a:path extrusionOk="0" h="793" w="603">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8" name="Google Shape;978;p76"/>
            <p:cNvSpPr/>
            <p:nvPr/>
          </p:nvSpPr>
          <p:spPr>
            <a:xfrm>
              <a:off x="5707565" y="2898208"/>
              <a:ext cx="19334" cy="26851"/>
            </a:xfrm>
            <a:custGeom>
              <a:rect b="b" l="l" r="r" t="t"/>
              <a:pathLst>
                <a:path extrusionOk="0" h="793" w="571">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76"/>
            <p:cNvSpPr/>
            <p:nvPr/>
          </p:nvSpPr>
          <p:spPr>
            <a:xfrm>
              <a:off x="5647531" y="2925025"/>
              <a:ext cx="17167" cy="24684"/>
            </a:xfrm>
            <a:custGeom>
              <a:rect b="b" l="l" r="r" t="t"/>
              <a:pathLst>
                <a:path extrusionOk="0" h="729" w="507">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76"/>
            <p:cNvSpPr/>
            <p:nvPr/>
          </p:nvSpPr>
          <p:spPr>
            <a:xfrm>
              <a:off x="5687181" y="2925025"/>
              <a:ext cx="19368" cy="27901"/>
            </a:xfrm>
            <a:custGeom>
              <a:rect b="b" l="l" r="r" t="t"/>
              <a:pathLst>
                <a:path extrusionOk="0" h="824" w="572">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1" name="Google Shape;981;p76"/>
            <p:cNvSpPr/>
            <p:nvPr/>
          </p:nvSpPr>
          <p:spPr>
            <a:xfrm>
              <a:off x="5667881" y="2952892"/>
              <a:ext cx="18284" cy="27935"/>
            </a:xfrm>
            <a:custGeom>
              <a:rect b="b" l="l" r="r" t="t"/>
              <a:pathLst>
                <a:path extrusionOk="0" h="825" w="54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2" name="Google Shape;982;p76"/>
            <p:cNvSpPr/>
            <p:nvPr/>
          </p:nvSpPr>
          <p:spPr>
            <a:xfrm>
              <a:off x="5707565" y="2952892"/>
              <a:ext cx="19334" cy="27935"/>
            </a:xfrm>
            <a:custGeom>
              <a:rect b="b" l="l" r="r" t="t"/>
              <a:pathLst>
                <a:path extrusionOk="0" h="825" w="571">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76"/>
            <p:cNvSpPr/>
            <p:nvPr/>
          </p:nvSpPr>
          <p:spPr>
            <a:xfrm>
              <a:off x="5687181" y="2980793"/>
              <a:ext cx="19368" cy="26817"/>
            </a:xfrm>
            <a:custGeom>
              <a:rect b="b" l="l" r="r" t="t"/>
              <a:pathLst>
                <a:path extrusionOk="0" h="792"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4" name="Google Shape;984;p76"/>
            <p:cNvSpPr/>
            <p:nvPr/>
          </p:nvSpPr>
          <p:spPr>
            <a:xfrm>
              <a:off x="5665748" y="3007576"/>
              <a:ext cx="20418" cy="27935"/>
            </a:xfrm>
            <a:custGeom>
              <a:rect b="b" l="l" r="r" t="t"/>
              <a:pathLst>
                <a:path extrusionOk="0" h="825" w="603">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5" name="Google Shape;985;p76"/>
            <p:cNvSpPr/>
            <p:nvPr/>
          </p:nvSpPr>
          <p:spPr>
            <a:xfrm>
              <a:off x="5707565" y="3007576"/>
              <a:ext cx="19334" cy="27935"/>
            </a:xfrm>
            <a:custGeom>
              <a:rect b="b" l="l" r="r" t="t"/>
              <a:pathLst>
                <a:path extrusionOk="0" h="825" w="571">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p76"/>
            <p:cNvSpPr/>
            <p:nvPr/>
          </p:nvSpPr>
          <p:spPr>
            <a:xfrm>
              <a:off x="5645364" y="3035477"/>
              <a:ext cx="19334" cy="26851"/>
            </a:xfrm>
            <a:custGeom>
              <a:rect b="b" l="l" r="r" t="t"/>
              <a:pathLst>
                <a:path extrusionOk="0" h="793" w="571">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76"/>
            <p:cNvSpPr/>
            <p:nvPr/>
          </p:nvSpPr>
          <p:spPr>
            <a:xfrm>
              <a:off x="5687181" y="3035477"/>
              <a:ext cx="19368" cy="26851"/>
            </a:xfrm>
            <a:custGeom>
              <a:rect b="b" l="l" r="r" t="t"/>
              <a:pathLst>
                <a:path extrusionOk="0" h="793"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8" name="Google Shape;988;p76"/>
            <p:cNvSpPr/>
            <p:nvPr/>
          </p:nvSpPr>
          <p:spPr>
            <a:xfrm>
              <a:off x="5665748" y="3062294"/>
              <a:ext cx="20418" cy="27901"/>
            </a:xfrm>
            <a:custGeom>
              <a:rect b="b" l="l" r="r" t="t"/>
              <a:pathLst>
                <a:path extrusionOk="0" h="824" w="603">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9" name="Google Shape;989;p76"/>
            <p:cNvSpPr/>
            <p:nvPr/>
          </p:nvSpPr>
          <p:spPr>
            <a:xfrm>
              <a:off x="5707565" y="3062294"/>
              <a:ext cx="19334" cy="27901"/>
            </a:xfrm>
            <a:custGeom>
              <a:rect b="b" l="l" r="r" t="t"/>
              <a:pathLst>
                <a:path extrusionOk="0" h="824" w="571">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76"/>
            <p:cNvSpPr/>
            <p:nvPr/>
          </p:nvSpPr>
          <p:spPr>
            <a:xfrm>
              <a:off x="5645364" y="3090160"/>
              <a:ext cx="19334" cy="26851"/>
            </a:xfrm>
            <a:custGeom>
              <a:rect b="b" l="l" r="r" t="t"/>
              <a:pathLst>
                <a:path extrusionOk="0" h="793" w="571">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76"/>
            <p:cNvSpPr/>
            <p:nvPr/>
          </p:nvSpPr>
          <p:spPr>
            <a:xfrm>
              <a:off x="5687181" y="3090160"/>
              <a:ext cx="19368" cy="26851"/>
            </a:xfrm>
            <a:custGeom>
              <a:rect b="b" l="l" r="r" t="t"/>
              <a:pathLst>
                <a:path extrusionOk="0" h="793" w="572">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2" name="Google Shape;992;p76"/>
            <p:cNvSpPr/>
            <p:nvPr/>
          </p:nvSpPr>
          <p:spPr>
            <a:xfrm>
              <a:off x="5665748" y="3116978"/>
              <a:ext cx="20418" cy="23600"/>
            </a:xfrm>
            <a:custGeom>
              <a:rect b="b" l="l" r="r" t="t"/>
              <a:pathLst>
                <a:path extrusionOk="0" h="697" w="603">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p76"/>
            <p:cNvSpPr/>
            <p:nvPr/>
          </p:nvSpPr>
          <p:spPr>
            <a:xfrm>
              <a:off x="5707565" y="3116978"/>
              <a:ext cx="20418" cy="25767"/>
            </a:xfrm>
            <a:custGeom>
              <a:rect b="b" l="l" r="r" t="t"/>
              <a:pathLst>
                <a:path extrusionOk="0" h="761" w="603">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4" name="Google Shape;994;p76"/>
            <p:cNvSpPr/>
            <p:nvPr/>
          </p:nvSpPr>
          <p:spPr>
            <a:xfrm>
              <a:off x="5632497" y="2812441"/>
              <a:ext cx="8634" cy="3251"/>
            </a:xfrm>
            <a:custGeom>
              <a:rect b="b" l="l" r="r" t="t"/>
              <a:pathLst>
                <a:path extrusionOk="0" h="96" w="255">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5" name="Google Shape;995;p76"/>
            <p:cNvSpPr/>
            <p:nvPr/>
          </p:nvSpPr>
          <p:spPr>
            <a:xfrm>
              <a:off x="5622847" y="2836007"/>
              <a:ext cx="1117" cy="1117"/>
            </a:xfrm>
            <a:custGeom>
              <a:rect b="b" l="l" r="r" t="t"/>
              <a:pathLst>
                <a:path extrusionOk="0" h="33" w="33">
                  <a:moveTo>
                    <a:pt x="1" y="33"/>
                  </a:moveTo>
                  <a:cubicBezTo>
                    <a:pt x="1" y="33"/>
                    <a:pt x="33" y="1"/>
                    <a:pt x="3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76"/>
            <p:cNvSpPr/>
            <p:nvPr/>
          </p:nvSpPr>
          <p:spPr>
            <a:xfrm>
              <a:off x="5626064" y="2843524"/>
              <a:ext cx="19334" cy="26851"/>
            </a:xfrm>
            <a:custGeom>
              <a:rect b="b" l="l" r="r" t="t"/>
              <a:pathLst>
                <a:path extrusionOk="0" h="793" w="571">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76"/>
            <p:cNvSpPr/>
            <p:nvPr/>
          </p:nvSpPr>
          <p:spPr>
            <a:xfrm>
              <a:off x="5604631" y="2870341"/>
              <a:ext cx="20418" cy="27901"/>
            </a:xfrm>
            <a:custGeom>
              <a:rect b="b" l="l" r="r" t="t"/>
              <a:pathLst>
                <a:path extrusionOk="0" h="824" w="603">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76"/>
            <p:cNvSpPr/>
            <p:nvPr/>
          </p:nvSpPr>
          <p:spPr>
            <a:xfrm>
              <a:off x="5626064" y="2898208"/>
              <a:ext cx="19334" cy="25767"/>
            </a:xfrm>
            <a:custGeom>
              <a:rect b="b" l="l" r="r" t="t"/>
              <a:pathLst>
                <a:path extrusionOk="0" h="761" w="571">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76"/>
            <p:cNvSpPr/>
            <p:nvPr/>
          </p:nvSpPr>
          <p:spPr>
            <a:xfrm>
              <a:off x="5607847" y="3047260"/>
              <a:ext cx="17201" cy="15068"/>
            </a:xfrm>
            <a:custGeom>
              <a:rect b="b" l="l" r="r" t="t"/>
              <a:pathLst>
                <a:path extrusionOk="0" h="445" w="508">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0" name="Google Shape;1000;p76"/>
            <p:cNvSpPr/>
            <p:nvPr/>
          </p:nvSpPr>
          <p:spPr>
            <a:xfrm>
              <a:off x="5600330" y="3065510"/>
              <a:ext cx="3251" cy="10734"/>
            </a:xfrm>
            <a:custGeom>
              <a:rect b="b" l="l" r="r" t="t"/>
              <a:pathLst>
                <a:path extrusionOk="0" h="317" w="96">
                  <a:moveTo>
                    <a:pt x="1" y="0"/>
                  </a:moveTo>
                  <a:cubicBezTo>
                    <a:pt x="1" y="32"/>
                    <a:pt x="1" y="32"/>
                    <a:pt x="1" y="63"/>
                  </a:cubicBezTo>
                  <a:lnTo>
                    <a:pt x="96" y="317"/>
                  </a:lnTo>
                  <a:cubicBezTo>
                    <a:pt x="96" y="190"/>
                    <a:pt x="64" y="63"/>
                    <a:pt x="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p76"/>
            <p:cNvSpPr/>
            <p:nvPr/>
          </p:nvSpPr>
          <p:spPr>
            <a:xfrm>
              <a:off x="5626064" y="3062294"/>
              <a:ext cx="19334" cy="27901"/>
            </a:xfrm>
            <a:custGeom>
              <a:rect b="b" l="l" r="r" t="t"/>
              <a:pathLst>
                <a:path extrusionOk="0" h="824" w="571">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p76"/>
            <p:cNvSpPr/>
            <p:nvPr/>
          </p:nvSpPr>
          <p:spPr>
            <a:xfrm>
              <a:off x="5609980" y="3090160"/>
              <a:ext cx="15068" cy="25767"/>
            </a:xfrm>
            <a:custGeom>
              <a:rect b="b" l="l" r="r" t="t"/>
              <a:pathLst>
                <a:path extrusionOk="0" h="761" w="445">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76"/>
            <p:cNvSpPr/>
            <p:nvPr/>
          </p:nvSpPr>
          <p:spPr>
            <a:xfrm>
              <a:off x="5626064" y="3116978"/>
              <a:ext cx="19334" cy="27901"/>
            </a:xfrm>
            <a:custGeom>
              <a:rect b="b" l="l" r="r" t="t"/>
              <a:pathLst>
                <a:path extrusionOk="0" h="824" w="571">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76"/>
            <p:cNvSpPr/>
            <p:nvPr/>
          </p:nvSpPr>
          <p:spPr>
            <a:xfrm>
              <a:off x="6055002" y="2760974"/>
              <a:ext cx="19334" cy="27901"/>
            </a:xfrm>
            <a:custGeom>
              <a:rect b="b" l="l" r="r" t="t"/>
              <a:pathLst>
                <a:path extrusionOk="0" h="824" w="571">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5" name="Google Shape;1005;p76"/>
            <p:cNvSpPr/>
            <p:nvPr/>
          </p:nvSpPr>
          <p:spPr>
            <a:xfrm>
              <a:off x="6075386" y="2788840"/>
              <a:ext cx="19334" cy="26851"/>
            </a:xfrm>
            <a:custGeom>
              <a:rect b="b" l="l" r="r" t="t"/>
              <a:pathLst>
                <a:path extrusionOk="0" h="793" w="571">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6" name="Google Shape;1006;p76"/>
            <p:cNvSpPr/>
            <p:nvPr/>
          </p:nvSpPr>
          <p:spPr>
            <a:xfrm>
              <a:off x="6055002" y="2815657"/>
              <a:ext cx="19334" cy="27901"/>
            </a:xfrm>
            <a:custGeom>
              <a:rect b="b" l="l" r="r" t="t"/>
              <a:pathLst>
                <a:path extrusionOk="0" h="824" w="571">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7" name="Google Shape;1007;p76"/>
            <p:cNvSpPr/>
            <p:nvPr/>
          </p:nvSpPr>
          <p:spPr>
            <a:xfrm>
              <a:off x="6096820" y="2815657"/>
              <a:ext cx="19334" cy="27901"/>
            </a:xfrm>
            <a:custGeom>
              <a:rect b="b" l="l" r="r" t="t"/>
              <a:pathLst>
                <a:path extrusionOk="0" h="824" w="571">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76"/>
            <p:cNvSpPr/>
            <p:nvPr/>
          </p:nvSpPr>
          <p:spPr>
            <a:xfrm>
              <a:off x="6076436" y="2843524"/>
              <a:ext cx="19334" cy="26851"/>
            </a:xfrm>
            <a:custGeom>
              <a:rect b="b" l="l" r="r" t="t"/>
              <a:pathLst>
                <a:path extrusionOk="0" h="793" w="571">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9" name="Google Shape;1009;p76"/>
            <p:cNvSpPr/>
            <p:nvPr/>
          </p:nvSpPr>
          <p:spPr>
            <a:xfrm>
              <a:off x="6117203" y="2843524"/>
              <a:ext cx="20384" cy="26851"/>
            </a:xfrm>
            <a:custGeom>
              <a:rect b="b" l="l" r="r" t="t"/>
              <a:pathLst>
                <a:path extrusionOk="0" h="793" w="602">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0" name="Google Shape;1010;p76"/>
            <p:cNvSpPr/>
            <p:nvPr/>
          </p:nvSpPr>
          <p:spPr>
            <a:xfrm>
              <a:off x="6096820" y="2870341"/>
              <a:ext cx="19334" cy="27901"/>
            </a:xfrm>
            <a:custGeom>
              <a:rect b="b" l="l" r="r" t="t"/>
              <a:pathLst>
                <a:path extrusionOk="0" h="824" w="571">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p76"/>
            <p:cNvSpPr/>
            <p:nvPr/>
          </p:nvSpPr>
          <p:spPr>
            <a:xfrm>
              <a:off x="6088253" y="2899292"/>
              <a:ext cx="7517" cy="15034"/>
            </a:xfrm>
            <a:custGeom>
              <a:rect b="b" l="l" r="r" t="t"/>
              <a:pathLst>
                <a:path extrusionOk="0" h="444" w="222">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2" name="Google Shape;1012;p76"/>
            <p:cNvSpPr/>
            <p:nvPr/>
          </p:nvSpPr>
          <p:spPr>
            <a:xfrm>
              <a:off x="6117203" y="2898208"/>
              <a:ext cx="19334" cy="26851"/>
            </a:xfrm>
            <a:custGeom>
              <a:rect b="b" l="l" r="r" t="t"/>
              <a:pathLst>
                <a:path extrusionOk="0" h="793" w="571">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3" name="Google Shape;1013;p76"/>
            <p:cNvSpPr/>
            <p:nvPr/>
          </p:nvSpPr>
          <p:spPr>
            <a:xfrm>
              <a:off x="6100036" y="2925025"/>
              <a:ext cx="16117" cy="27901"/>
            </a:xfrm>
            <a:custGeom>
              <a:rect b="b" l="l" r="r" t="t"/>
              <a:pathLst>
                <a:path extrusionOk="0" h="824" w="476">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4" name="Google Shape;1014;p76"/>
            <p:cNvSpPr/>
            <p:nvPr/>
          </p:nvSpPr>
          <p:spPr>
            <a:xfrm>
              <a:off x="6117203" y="2952892"/>
              <a:ext cx="20384" cy="27935"/>
            </a:xfrm>
            <a:custGeom>
              <a:rect b="b" l="l" r="r" t="t"/>
              <a:pathLst>
                <a:path extrusionOk="0" h="825" w="602">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76"/>
            <p:cNvSpPr/>
            <p:nvPr/>
          </p:nvSpPr>
          <p:spPr>
            <a:xfrm>
              <a:off x="6104336" y="2980793"/>
              <a:ext cx="11817" cy="26817"/>
            </a:xfrm>
            <a:custGeom>
              <a:rect b="b" l="l" r="r" t="t"/>
              <a:pathLst>
                <a:path extrusionOk="0" h="792" w="349">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p76"/>
            <p:cNvSpPr/>
            <p:nvPr/>
          </p:nvSpPr>
          <p:spPr>
            <a:xfrm>
              <a:off x="6117203" y="3007576"/>
              <a:ext cx="20384" cy="27935"/>
            </a:xfrm>
            <a:custGeom>
              <a:rect b="b" l="l" r="r" t="t"/>
              <a:pathLst>
                <a:path extrusionOk="0" h="825" w="602">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7" name="Google Shape;1017;p76"/>
            <p:cNvSpPr/>
            <p:nvPr/>
          </p:nvSpPr>
          <p:spPr>
            <a:xfrm>
              <a:off x="6096820" y="3035477"/>
              <a:ext cx="19334" cy="26851"/>
            </a:xfrm>
            <a:custGeom>
              <a:rect b="b" l="l" r="r" t="t"/>
              <a:pathLst>
                <a:path extrusionOk="0" h="793" w="571">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p76"/>
            <p:cNvSpPr/>
            <p:nvPr/>
          </p:nvSpPr>
          <p:spPr>
            <a:xfrm>
              <a:off x="6076436" y="3063343"/>
              <a:ext cx="19334" cy="26851"/>
            </a:xfrm>
            <a:custGeom>
              <a:rect b="b" l="l" r="r" t="t"/>
              <a:pathLst>
                <a:path extrusionOk="0" h="793" w="571">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76"/>
            <p:cNvSpPr/>
            <p:nvPr/>
          </p:nvSpPr>
          <p:spPr>
            <a:xfrm>
              <a:off x="6117203" y="3062294"/>
              <a:ext cx="20384" cy="27901"/>
            </a:xfrm>
            <a:custGeom>
              <a:rect b="b" l="l" r="r" t="t"/>
              <a:pathLst>
                <a:path extrusionOk="0" h="824" w="602">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76"/>
            <p:cNvSpPr/>
            <p:nvPr/>
          </p:nvSpPr>
          <p:spPr>
            <a:xfrm>
              <a:off x="6056086" y="3092294"/>
              <a:ext cx="18251" cy="24718"/>
            </a:xfrm>
            <a:custGeom>
              <a:rect b="b" l="l" r="r" t="t"/>
              <a:pathLst>
                <a:path extrusionOk="0" h="730" w="539">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76"/>
            <p:cNvSpPr/>
            <p:nvPr/>
          </p:nvSpPr>
          <p:spPr>
            <a:xfrm>
              <a:off x="6096820" y="3090160"/>
              <a:ext cx="19334" cy="26851"/>
            </a:xfrm>
            <a:custGeom>
              <a:rect b="b" l="l" r="r" t="t"/>
              <a:pathLst>
                <a:path extrusionOk="0" h="793" w="571">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p76"/>
            <p:cNvSpPr/>
            <p:nvPr/>
          </p:nvSpPr>
          <p:spPr>
            <a:xfrm>
              <a:off x="6076436" y="3116978"/>
              <a:ext cx="19334" cy="27901"/>
            </a:xfrm>
            <a:custGeom>
              <a:rect b="b" l="l" r="r" t="t"/>
              <a:pathLst>
                <a:path extrusionOk="0" h="824" w="571">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76"/>
            <p:cNvSpPr/>
            <p:nvPr/>
          </p:nvSpPr>
          <p:spPr>
            <a:xfrm>
              <a:off x="6117203" y="3116978"/>
              <a:ext cx="20384" cy="24684"/>
            </a:xfrm>
            <a:custGeom>
              <a:rect b="b" l="l" r="r" t="t"/>
              <a:pathLst>
                <a:path extrusionOk="0" h="729" w="602">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p76"/>
            <p:cNvSpPr/>
            <p:nvPr/>
          </p:nvSpPr>
          <p:spPr>
            <a:xfrm>
              <a:off x="6055002" y="3144844"/>
              <a:ext cx="19334" cy="26851"/>
            </a:xfrm>
            <a:custGeom>
              <a:rect b="b" l="l" r="r" t="t"/>
              <a:pathLst>
                <a:path extrusionOk="0" h="793" w="571">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76"/>
            <p:cNvSpPr/>
            <p:nvPr/>
          </p:nvSpPr>
          <p:spPr>
            <a:xfrm>
              <a:off x="6097903" y="3144844"/>
              <a:ext cx="11817" cy="7551"/>
            </a:xfrm>
            <a:custGeom>
              <a:rect b="b" l="l" r="r" t="t"/>
              <a:pathLst>
                <a:path extrusionOk="0" h="223" w="349">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76"/>
            <p:cNvSpPr/>
            <p:nvPr/>
          </p:nvSpPr>
          <p:spPr>
            <a:xfrm>
              <a:off x="6075386" y="3172711"/>
              <a:ext cx="7517" cy="21501"/>
            </a:xfrm>
            <a:custGeom>
              <a:rect b="b" l="l" r="r" t="t"/>
              <a:pathLst>
                <a:path extrusionOk="0" h="635" w="222">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76"/>
            <p:cNvSpPr/>
            <p:nvPr/>
          </p:nvSpPr>
          <p:spPr>
            <a:xfrm>
              <a:off x="5973501" y="2760974"/>
              <a:ext cx="19334" cy="27901"/>
            </a:xfrm>
            <a:custGeom>
              <a:rect b="b" l="l" r="r" t="t"/>
              <a:pathLst>
                <a:path extrusionOk="0" h="824" w="571">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76"/>
            <p:cNvSpPr/>
            <p:nvPr/>
          </p:nvSpPr>
          <p:spPr>
            <a:xfrm>
              <a:off x="6014269" y="2760974"/>
              <a:ext cx="20384" cy="27901"/>
            </a:xfrm>
            <a:custGeom>
              <a:rect b="b" l="l" r="r" t="t"/>
              <a:pathLst>
                <a:path extrusionOk="0" h="824" w="602">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9" name="Google Shape;1029;p76"/>
            <p:cNvSpPr/>
            <p:nvPr/>
          </p:nvSpPr>
          <p:spPr>
            <a:xfrm>
              <a:off x="5993885" y="2788840"/>
              <a:ext cx="19334" cy="25767"/>
            </a:xfrm>
            <a:custGeom>
              <a:rect b="b" l="l" r="r" t="t"/>
              <a:pathLst>
                <a:path extrusionOk="0" h="761" w="571">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0" name="Google Shape;1030;p76"/>
            <p:cNvSpPr/>
            <p:nvPr/>
          </p:nvSpPr>
          <p:spPr>
            <a:xfrm>
              <a:off x="6035702" y="2788840"/>
              <a:ext cx="19334" cy="26851"/>
            </a:xfrm>
            <a:custGeom>
              <a:rect b="b" l="l" r="r" t="t"/>
              <a:pathLst>
                <a:path extrusionOk="0" h="793" w="571">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76"/>
            <p:cNvSpPr/>
            <p:nvPr/>
          </p:nvSpPr>
          <p:spPr>
            <a:xfrm>
              <a:off x="6017486" y="2815657"/>
              <a:ext cx="17167" cy="15034"/>
            </a:xfrm>
            <a:custGeom>
              <a:rect b="b" l="l" r="r" t="t"/>
              <a:pathLst>
                <a:path extrusionOk="0" h="444" w="507">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2" name="Google Shape;1032;p76"/>
            <p:cNvSpPr/>
            <p:nvPr/>
          </p:nvSpPr>
          <p:spPr>
            <a:xfrm>
              <a:off x="6035702" y="3118027"/>
              <a:ext cx="19334" cy="26851"/>
            </a:xfrm>
            <a:custGeom>
              <a:rect b="b" l="l" r="r" t="t"/>
              <a:pathLst>
                <a:path extrusionOk="0" h="793" w="571">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3" name="Google Shape;1033;p76"/>
            <p:cNvSpPr/>
            <p:nvPr/>
          </p:nvSpPr>
          <p:spPr>
            <a:xfrm>
              <a:off x="5973501" y="3154494"/>
              <a:ext cx="19334" cy="17201"/>
            </a:xfrm>
            <a:custGeom>
              <a:rect b="b" l="l" r="r" t="t"/>
              <a:pathLst>
                <a:path extrusionOk="0" h="508" w="571">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4" name="Google Shape;1034;p76"/>
            <p:cNvSpPr/>
            <p:nvPr/>
          </p:nvSpPr>
          <p:spPr>
            <a:xfrm>
              <a:off x="6014269" y="3144844"/>
              <a:ext cx="20384" cy="26851"/>
            </a:xfrm>
            <a:custGeom>
              <a:rect b="b" l="l" r="r" t="t"/>
              <a:pathLst>
                <a:path extrusionOk="0" h="793" w="602">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5" name="Google Shape;1035;p76"/>
            <p:cNvSpPr/>
            <p:nvPr/>
          </p:nvSpPr>
          <p:spPr>
            <a:xfrm>
              <a:off x="5993885" y="3171661"/>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76"/>
            <p:cNvSpPr/>
            <p:nvPr/>
          </p:nvSpPr>
          <p:spPr>
            <a:xfrm>
              <a:off x="6035702" y="3171661"/>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7" name="Google Shape;1037;p76"/>
            <p:cNvSpPr/>
            <p:nvPr/>
          </p:nvSpPr>
          <p:spPr>
            <a:xfrm>
              <a:off x="5890951" y="2760974"/>
              <a:ext cx="20384" cy="27901"/>
            </a:xfrm>
            <a:custGeom>
              <a:rect b="b" l="l" r="r" t="t"/>
              <a:pathLst>
                <a:path extrusionOk="0" h="824" w="602">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8" name="Google Shape;1038;p76"/>
            <p:cNvSpPr/>
            <p:nvPr/>
          </p:nvSpPr>
          <p:spPr>
            <a:xfrm>
              <a:off x="5932768" y="2760974"/>
              <a:ext cx="19334" cy="27901"/>
            </a:xfrm>
            <a:custGeom>
              <a:rect b="b" l="l" r="r" t="t"/>
              <a:pathLst>
                <a:path extrusionOk="0" h="824" w="571">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9" name="Google Shape;1039;p76"/>
            <p:cNvSpPr/>
            <p:nvPr/>
          </p:nvSpPr>
          <p:spPr>
            <a:xfrm>
              <a:off x="5915601" y="2788840"/>
              <a:ext cx="11817" cy="2167"/>
            </a:xfrm>
            <a:custGeom>
              <a:rect b="b" l="l" r="r" t="t"/>
              <a:pathLst>
                <a:path extrusionOk="0" h="64" w="349">
                  <a:moveTo>
                    <a:pt x="191" y="0"/>
                  </a:moveTo>
                  <a:cubicBezTo>
                    <a:pt x="127" y="0"/>
                    <a:pt x="64" y="32"/>
                    <a:pt x="0" y="64"/>
                  </a:cubicBezTo>
                  <a:lnTo>
                    <a:pt x="349" y="64"/>
                  </a:lnTo>
                  <a:cubicBezTo>
                    <a:pt x="317" y="32"/>
                    <a:pt x="254" y="0"/>
                    <a:pt x="19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0" name="Google Shape;1040;p76"/>
            <p:cNvSpPr/>
            <p:nvPr/>
          </p:nvSpPr>
          <p:spPr>
            <a:xfrm>
              <a:off x="5955285" y="2788840"/>
              <a:ext cx="18251" cy="10767"/>
            </a:xfrm>
            <a:custGeom>
              <a:rect b="b" l="l" r="r" t="t"/>
              <a:pathLst>
                <a:path extrusionOk="0" h="318" w="539">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76"/>
            <p:cNvSpPr/>
            <p:nvPr/>
          </p:nvSpPr>
          <p:spPr>
            <a:xfrm>
              <a:off x="5894167" y="3167361"/>
              <a:ext cx="12901" cy="4334"/>
            </a:xfrm>
            <a:custGeom>
              <a:rect b="b" l="l" r="r" t="t"/>
              <a:pathLst>
                <a:path extrusionOk="0" h="128" w="381">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2" name="Google Shape;1042;p76"/>
            <p:cNvSpPr/>
            <p:nvPr/>
          </p:nvSpPr>
          <p:spPr>
            <a:xfrm>
              <a:off x="5935985" y="3166278"/>
              <a:ext cx="15034" cy="5418"/>
            </a:xfrm>
            <a:custGeom>
              <a:rect b="b" l="l" r="r" t="t"/>
              <a:pathLst>
                <a:path extrusionOk="0" h="160" w="444">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76"/>
            <p:cNvSpPr/>
            <p:nvPr/>
          </p:nvSpPr>
          <p:spPr>
            <a:xfrm>
              <a:off x="5912384" y="3171661"/>
              <a:ext cx="19334" cy="27901"/>
            </a:xfrm>
            <a:custGeom>
              <a:rect b="b" l="l" r="r" t="t"/>
              <a:pathLst>
                <a:path extrusionOk="0" h="824" w="571">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76"/>
            <p:cNvSpPr/>
            <p:nvPr/>
          </p:nvSpPr>
          <p:spPr>
            <a:xfrm>
              <a:off x="5953118" y="3171661"/>
              <a:ext cx="20418" cy="27901"/>
            </a:xfrm>
            <a:custGeom>
              <a:rect b="b" l="l" r="r" t="t"/>
              <a:pathLst>
                <a:path extrusionOk="0" h="824" w="603">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5" name="Google Shape;1045;p76"/>
            <p:cNvSpPr/>
            <p:nvPr/>
          </p:nvSpPr>
          <p:spPr>
            <a:xfrm>
              <a:off x="5809450" y="2760974"/>
              <a:ext cx="19334" cy="27901"/>
            </a:xfrm>
            <a:custGeom>
              <a:rect b="b" l="l" r="r" t="t"/>
              <a:pathLst>
                <a:path extrusionOk="0" h="824" w="571">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6" name="Google Shape;1046;p76"/>
            <p:cNvSpPr/>
            <p:nvPr/>
          </p:nvSpPr>
          <p:spPr>
            <a:xfrm>
              <a:off x="5851267" y="2760974"/>
              <a:ext cx="19334" cy="27901"/>
            </a:xfrm>
            <a:custGeom>
              <a:rect b="b" l="l" r="r" t="t"/>
              <a:pathLst>
                <a:path extrusionOk="0" h="824" w="571">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7" name="Google Shape;1047;p76"/>
            <p:cNvSpPr/>
            <p:nvPr/>
          </p:nvSpPr>
          <p:spPr>
            <a:xfrm>
              <a:off x="5829800" y="2788840"/>
              <a:ext cx="20418" cy="23634"/>
            </a:xfrm>
            <a:custGeom>
              <a:rect b="b" l="l" r="r" t="t"/>
              <a:pathLst>
                <a:path extrusionOk="0" h="698" w="603">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8" name="Google Shape;1048;p76"/>
            <p:cNvSpPr/>
            <p:nvPr/>
          </p:nvSpPr>
          <p:spPr>
            <a:xfrm>
              <a:off x="5872700" y="2788840"/>
              <a:ext cx="16117" cy="8600"/>
            </a:xfrm>
            <a:custGeom>
              <a:rect b="b" l="l" r="r" t="t"/>
              <a:pathLst>
                <a:path extrusionOk="0" h="254" w="476">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9" name="Google Shape;1049;p76"/>
            <p:cNvSpPr/>
            <p:nvPr/>
          </p:nvSpPr>
          <p:spPr>
            <a:xfrm>
              <a:off x="5809450" y="2815657"/>
              <a:ext cx="13950" cy="10734"/>
            </a:xfrm>
            <a:custGeom>
              <a:rect b="b" l="l" r="r" t="t"/>
              <a:pathLst>
                <a:path extrusionOk="0" h="317" w="412">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0" name="Google Shape;1050;p76"/>
            <p:cNvSpPr/>
            <p:nvPr/>
          </p:nvSpPr>
          <p:spPr>
            <a:xfrm>
              <a:off x="5809450" y="3144844"/>
              <a:ext cx="19334" cy="26851"/>
            </a:xfrm>
            <a:custGeom>
              <a:rect b="b" l="l" r="r" t="t"/>
              <a:pathLst>
                <a:path extrusionOk="0" h="793" w="571">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1" name="Google Shape;1051;p76"/>
            <p:cNvSpPr/>
            <p:nvPr/>
          </p:nvSpPr>
          <p:spPr>
            <a:xfrm>
              <a:off x="5851267" y="3156628"/>
              <a:ext cx="18251" cy="15068"/>
            </a:xfrm>
            <a:custGeom>
              <a:rect b="b" l="l" r="r" t="t"/>
              <a:pathLst>
                <a:path extrusionOk="0" h="445" w="539">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2" name="Google Shape;1052;p76"/>
            <p:cNvSpPr/>
            <p:nvPr/>
          </p:nvSpPr>
          <p:spPr>
            <a:xfrm>
              <a:off x="5829800" y="3171661"/>
              <a:ext cx="20418" cy="27901"/>
            </a:xfrm>
            <a:custGeom>
              <a:rect b="b" l="l" r="r" t="t"/>
              <a:pathLst>
                <a:path extrusionOk="0" h="824" w="603">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3" name="Google Shape;1053;p76"/>
            <p:cNvSpPr/>
            <p:nvPr/>
          </p:nvSpPr>
          <p:spPr>
            <a:xfrm>
              <a:off x="5871651" y="3171661"/>
              <a:ext cx="19334" cy="27901"/>
            </a:xfrm>
            <a:custGeom>
              <a:rect b="b" l="l" r="r" t="t"/>
              <a:pathLst>
                <a:path extrusionOk="0" h="824" w="571">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4" name="Google Shape;1054;p76"/>
            <p:cNvSpPr/>
            <p:nvPr/>
          </p:nvSpPr>
          <p:spPr>
            <a:xfrm>
              <a:off x="5768682" y="2760974"/>
              <a:ext cx="20418" cy="27901"/>
            </a:xfrm>
            <a:custGeom>
              <a:rect b="b" l="l" r="r" t="t"/>
              <a:pathLst>
                <a:path extrusionOk="0" h="824" w="603">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5" name="Google Shape;1055;p76"/>
            <p:cNvSpPr/>
            <p:nvPr/>
          </p:nvSpPr>
          <p:spPr>
            <a:xfrm>
              <a:off x="5748332" y="2788840"/>
              <a:ext cx="19334" cy="26851"/>
            </a:xfrm>
            <a:custGeom>
              <a:rect b="b" l="l" r="r" t="t"/>
              <a:pathLst>
                <a:path extrusionOk="0" h="793" w="571">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6" name="Google Shape;1056;p76"/>
            <p:cNvSpPr/>
            <p:nvPr/>
          </p:nvSpPr>
          <p:spPr>
            <a:xfrm>
              <a:off x="5790150" y="2788840"/>
              <a:ext cx="19334" cy="26851"/>
            </a:xfrm>
            <a:custGeom>
              <a:rect b="b" l="l" r="r" t="t"/>
              <a:pathLst>
                <a:path extrusionOk="0" h="793" w="571">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7" name="Google Shape;1057;p76"/>
            <p:cNvSpPr/>
            <p:nvPr/>
          </p:nvSpPr>
          <p:spPr>
            <a:xfrm>
              <a:off x="5727949" y="2815657"/>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8" name="Google Shape;1058;p76"/>
            <p:cNvSpPr/>
            <p:nvPr/>
          </p:nvSpPr>
          <p:spPr>
            <a:xfrm>
              <a:off x="5768682" y="2815657"/>
              <a:ext cx="20418" cy="27901"/>
            </a:xfrm>
            <a:custGeom>
              <a:rect b="b" l="l" r="r" t="t"/>
              <a:pathLst>
                <a:path extrusionOk="0" h="824" w="603">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9" name="Google Shape;1059;p76"/>
            <p:cNvSpPr/>
            <p:nvPr/>
          </p:nvSpPr>
          <p:spPr>
            <a:xfrm>
              <a:off x="5748332" y="2843524"/>
              <a:ext cx="19334" cy="26851"/>
            </a:xfrm>
            <a:custGeom>
              <a:rect b="b" l="l" r="r" t="t"/>
              <a:pathLst>
                <a:path extrusionOk="0" h="793" w="571">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0" name="Google Shape;1060;p76"/>
            <p:cNvSpPr/>
            <p:nvPr/>
          </p:nvSpPr>
          <p:spPr>
            <a:xfrm>
              <a:off x="5727949" y="2870341"/>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1" name="Google Shape;1061;p76"/>
            <p:cNvSpPr/>
            <p:nvPr/>
          </p:nvSpPr>
          <p:spPr>
            <a:xfrm>
              <a:off x="5726865" y="2925025"/>
              <a:ext cx="11851" cy="26851"/>
            </a:xfrm>
            <a:custGeom>
              <a:rect b="b" l="l" r="r" t="t"/>
              <a:pathLst>
                <a:path extrusionOk="0" h="793" w="35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2" name="Google Shape;1062;p76"/>
            <p:cNvSpPr/>
            <p:nvPr/>
          </p:nvSpPr>
          <p:spPr>
            <a:xfrm>
              <a:off x="5726865" y="2982926"/>
              <a:ext cx="6467" cy="23634"/>
            </a:xfrm>
            <a:custGeom>
              <a:rect b="b" l="l" r="r" t="t"/>
              <a:pathLst>
                <a:path extrusionOk="0" h="698" w="191">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3" name="Google Shape;1063;p76"/>
            <p:cNvSpPr/>
            <p:nvPr/>
          </p:nvSpPr>
          <p:spPr>
            <a:xfrm>
              <a:off x="5727949" y="3035477"/>
              <a:ext cx="18251" cy="26851"/>
            </a:xfrm>
            <a:custGeom>
              <a:rect b="b" l="l" r="r" t="t"/>
              <a:pathLst>
                <a:path extrusionOk="0" h="793" w="539">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4" name="Google Shape;1064;p76"/>
            <p:cNvSpPr/>
            <p:nvPr/>
          </p:nvSpPr>
          <p:spPr>
            <a:xfrm>
              <a:off x="5748332" y="3065510"/>
              <a:ext cx="16117" cy="24684"/>
            </a:xfrm>
            <a:custGeom>
              <a:rect b="b" l="l" r="r" t="t"/>
              <a:pathLst>
                <a:path extrusionOk="0" h="729" w="476">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5" name="Google Shape;1065;p76"/>
            <p:cNvSpPr/>
            <p:nvPr/>
          </p:nvSpPr>
          <p:spPr>
            <a:xfrm>
              <a:off x="5727949" y="3090160"/>
              <a:ext cx="19334" cy="26851"/>
            </a:xfrm>
            <a:custGeom>
              <a:rect b="b" l="l" r="r" t="t"/>
              <a:pathLst>
                <a:path extrusionOk="0" h="793" w="571">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6" name="Google Shape;1066;p76"/>
            <p:cNvSpPr/>
            <p:nvPr/>
          </p:nvSpPr>
          <p:spPr>
            <a:xfrm>
              <a:off x="5768682" y="3095510"/>
              <a:ext cx="17201" cy="21501"/>
            </a:xfrm>
            <a:custGeom>
              <a:rect b="b" l="l" r="r" t="t"/>
              <a:pathLst>
                <a:path extrusionOk="0" h="635" w="508">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76"/>
            <p:cNvSpPr/>
            <p:nvPr/>
          </p:nvSpPr>
          <p:spPr>
            <a:xfrm>
              <a:off x="5748332" y="3116978"/>
              <a:ext cx="19334" cy="27901"/>
            </a:xfrm>
            <a:custGeom>
              <a:rect b="b" l="l" r="r" t="t"/>
              <a:pathLst>
                <a:path extrusionOk="0" h="824" w="571">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8" name="Google Shape;1068;p76"/>
            <p:cNvSpPr/>
            <p:nvPr/>
          </p:nvSpPr>
          <p:spPr>
            <a:xfrm>
              <a:off x="5790150" y="3120194"/>
              <a:ext cx="19334" cy="24684"/>
            </a:xfrm>
            <a:custGeom>
              <a:rect b="b" l="l" r="r" t="t"/>
              <a:pathLst>
                <a:path extrusionOk="0" h="729" w="571">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9" name="Google Shape;1069;p76"/>
            <p:cNvSpPr/>
            <p:nvPr/>
          </p:nvSpPr>
          <p:spPr>
            <a:xfrm>
              <a:off x="5732249" y="3144844"/>
              <a:ext cx="15034" cy="13984"/>
            </a:xfrm>
            <a:custGeom>
              <a:rect b="b" l="l" r="r" t="t"/>
              <a:pathLst>
                <a:path extrusionOk="0" h="413" w="444">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0" name="Google Shape;1070;p76"/>
            <p:cNvSpPr/>
            <p:nvPr/>
          </p:nvSpPr>
          <p:spPr>
            <a:xfrm>
              <a:off x="5768682" y="3144844"/>
              <a:ext cx="20418" cy="26851"/>
            </a:xfrm>
            <a:custGeom>
              <a:rect b="b" l="l" r="r" t="t"/>
              <a:pathLst>
                <a:path extrusionOk="0" h="793" w="603">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1" name="Google Shape;1071;p76"/>
            <p:cNvSpPr/>
            <p:nvPr/>
          </p:nvSpPr>
          <p:spPr>
            <a:xfrm>
              <a:off x="5756899" y="3171661"/>
              <a:ext cx="10767" cy="21467"/>
            </a:xfrm>
            <a:custGeom>
              <a:rect b="b" l="l" r="r" t="t"/>
              <a:pathLst>
                <a:path extrusionOk="0" h="634" w="318">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2" name="Google Shape;1072;p76"/>
            <p:cNvSpPr/>
            <p:nvPr/>
          </p:nvSpPr>
          <p:spPr>
            <a:xfrm>
              <a:off x="5790150" y="3171661"/>
              <a:ext cx="19334" cy="27901"/>
            </a:xfrm>
            <a:custGeom>
              <a:rect b="b" l="l" r="r" t="t"/>
              <a:pathLst>
                <a:path extrusionOk="0" h="824" w="571">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3" name="Google Shape;1073;p76"/>
            <p:cNvSpPr/>
            <p:nvPr/>
          </p:nvSpPr>
          <p:spPr>
            <a:xfrm>
              <a:off x="3487873" y="2949675"/>
              <a:ext cx="2469579" cy="1707153"/>
            </a:xfrm>
            <a:custGeom>
              <a:rect b="b" l="l" r="r" t="t"/>
              <a:pathLst>
                <a:path extrusionOk="0" h="50418" w="72935">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76"/>
            <p:cNvSpPr/>
            <p:nvPr/>
          </p:nvSpPr>
          <p:spPr>
            <a:xfrm>
              <a:off x="3483606" y="2945409"/>
              <a:ext cx="2478146" cy="1714637"/>
            </a:xfrm>
            <a:custGeom>
              <a:rect b="b" l="l" r="r" t="t"/>
              <a:pathLst>
                <a:path extrusionOk="0" h="50639" w="73188">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5" name="Google Shape;1075;p76"/>
            <p:cNvSpPr/>
            <p:nvPr/>
          </p:nvSpPr>
          <p:spPr>
            <a:xfrm>
              <a:off x="3562940" y="3017226"/>
              <a:ext cx="2304444" cy="1446601"/>
            </a:xfrm>
            <a:custGeom>
              <a:rect b="b" l="l" r="r" t="t"/>
              <a:pathLst>
                <a:path extrusionOk="0" h="42723" w="68058">
                  <a:moveTo>
                    <a:pt x="1" y="1"/>
                  </a:moveTo>
                  <a:lnTo>
                    <a:pt x="1" y="42722"/>
                  </a:lnTo>
                  <a:lnTo>
                    <a:pt x="68057" y="42722"/>
                  </a:lnTo>
                  <a:lnTo>
                    <a:pt x="68057"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6" name="Google Shape;1076;p76"/>
            <p:cNvSpPr/>
            <p:nvPr/>
          </p:nvSpPr>
          <p:spPr>
            <a:xfrm>
              <a:off x="4046563" y="4602111"/>
              <a:ext cx="1362933" cy="60101"/>
            </a:xfrm>
            <a:custGeom>
              <a:rect b="b" l="l" r="r" t="t"/>
              <a:pathLst>
                <a:path extrusionOk="0" h="1775" w="40252">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7" name="Google Shape;1077;p76"/>
            <p:cNvSpPr/>
            <p:nvPr/>
          </p:nvSpPr>
          <p:spPr>
            <a:xfrm>
              <a:off x="4043346" y="4598894"/>
              <a:ext cx="1370450" cy="66535"/>
            </a:xfrm>
            <a:custGeom>
              <a:rect b="b" l="l" r="r" t="t"/>
              <a:pathLst>
                <a:path extrusionOk="0" h="1965" w="40474">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8" name="Google Shape;1078;p76"/>
            <p:cNvSpPr/>
            <p:nvPr/>
          </p:nvSpPr>
          <p:spPr>
            <a:xfrm>
              <a:off x="3990795" y="2422103"/>
              <a:ext cx="1493768" cy="1051962"/>
            </a:xfrm>
            <a:custGeom>
              <a:rect b="b" l="l" r="r" t="t"/>
              <a:pathLst>
                <a:path extrusionOk="0" h="31068" w="44116">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9" name="Google Shape;1079;p76"/>
            <p:cNvSpPr/>
            <p:nvPr/>
          </p:nvSpPr>
          <p:spPr>
            <a:xfrm>
              <a:off x="4067996" y="3308896"/>
              <a:ext cx="408589" cy="16117"/>
            </a:xfrm>
            <a:custGeom>
              <a:rect b="b" l="l" r="r" t="t"/>
              <a:pathLst>
                <a:path extrusionOk="0" h="476" w="12067">
                  <a:moveTo>
                    <a:pt x="1" y="1"/>
                  </a:moveTo>
                  <a:lnTo>
                    <a:pt x="1" y="476"/>
                  </a:lnTo>
                  <a:lnTo>
                    <a:pt x="12067" y="476"/>
                  </a:lnTo>
                  <a:lnTo>
                    <a:pt x="12067"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0" name="Google Shape;1080;p76"/>
            <p:cNvSpPr/>
            <p:nvPr/>
          </p:nvSpPr>
          <p:spPr>
            <a:xfrm>
              <a:off x="4067996" y="3346447"/>
              <a:ext cx="395722" cy="16117"/>
            </a:xfrm>
            <a:custGeom>
              <a:rect b="b" l="l" r="r" t="t"/>
              <a:pathLst>
                <a:path extrusionOk="0" h="476" w="11687">
                  <a:moveTo>
                    <a:pt x="1" y="0"/>
                  </a:moveTo>
                  <a:lnTo>
                    <a:pt x="1" y="475"/>
                  </a:lnTo>
                  <a:lnTo>
                    <a:pt x="11687" y="475"/>
                  </a:lnTo>
                  <a:lnTo>
                    <a:pt x="11687"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1" name="Google Shape;1081;p76"/>
            <p:cNvSpPr/>
            <p:nvPr/>
          </p:nvSpPr>
          <p:spPr>
            <a:xfrm>
              <a:off x="4067996" y="3383964"/>
              <a:ext cx="361422" cy="17201"/>
            </a:xfrm>
            <a:custGeom>
              <a:rect b="b" l="l" r="r" t="t"/>
              <a:pathLst>
                <a:path extrusionOk="0" h="508" w="10674">
                  <a:moveTo>
                    <a:pt x="1" y="1"/>
                  </a:moveTo>
                  <a:lnTo>
                    <a:pt x="1" y="507"/>
                  </a:lnTo>
                  <a:lnTo>
                    <a:pt x="10673" y="507"/>
                  </a:lnTo>
                  <a:lnTo>
                    <a:pt x="10673"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2" name="Google Shape;1082;p76"/>
            <p:cNvSpPr/>
            <p:nvPr/>
          </p:nvSpPr>
          <p:spPr>
            <a:xfrm>
              <a:off x="4929056" y="2871425"/>
              <a:ext cx="408589" cy="16117"/>
            </a:xfrm>
            <a:custGeom>
              <a:rect b="b" l="l" r="r" t="t"/>
              <a:pathLst>
                <a:path extrusionOk="0" h="476" w="12067">
                  <a:moveTo>
                    <a:pt x="1" y="0"/>
                  </a:moveTo>
                  <a:lnTo>
                    <a:pt x="1" y="475"/>
                  </a:lnTo>
                  <a:lnTo>
                    <a:pt x="12067" y="475"/>
                  </a:lnTo>
                  <a:lnTo>
                    <a:pt x="12067"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3" name="Google Shape;1083;p76"/>
            <p:cNvSpPr/>
            <p:nvPr/>
          </p:nvSpPr>
          <p:spPr>
            <a:xfrm>
              <a:off x="4929056" y="2908942"/>
              <a:ext cx="395722" cy="16117"/>
            </a:xfrm>
            <a:custGeom>
              <a:rect b="b" l="l" r="r" t="t"/>
              <a:pathLst>
                <a:path extrusionOk="0" h="476" w="11687">
                  <a:moveTo>
                    <a:pt x="1" y="0"/>
                  </a:moveTo>
                  <a:lnTo>
                    <a:pt x="1" y="475"/>
                  </a:lnTo>
                  <a:lnTo>
                    <a:pt x="11687" y="475"/>
                  </a:lnTo>
                  <a:lnTo>
                    <a:pt x="11687"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4" name="Google Shape;1084;p76"/>
            <p:cNvSpPr/>
            <p:nvPr/>
          </p:nvSpPr>
          <p:spPr>
            <a:xfrm>
              <a:off x="4929056" y="2946459"/>
              <a:ext cx="361422" cy="17201"/>
            </a:xfrm>
            <a:custGeom>
              <a:rect b="b" l="l" r="r" t="t"/>
              <a:pathLst>
                <a:path extrusionOk="0" h="508" w="10674">
                  <a:moveTo>
                    <a:pt x="1" y="1"/>
                  </a:moveTo>
                  <a:lnTo>
                    <a:pt x="1" y="508"/>
                  </a:lnTo>
                  <a:lnTo>
                    <a:pt x="10673" y="508"/>
                  </a:lnTo>
                  <a:lnTo>
                    <a:pt x="10673"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5" name="Google Shape;1085;p76"/>
            <p:cNvSpPr/>
            <p:nvPr/>
          </p:nvSpPr>
          <p:spPr>
            <a:xfrm>
              <a:off x="5052374" y="3203828"/>
              <a:ext cx="330304" cy="12901"/>
            </a:xfrm>
            <a:custGeom>
              <a:rect b="b" l="l" r="r" t="t"/>
              <a:pathLst>
                <a:path extrusionOk="0" h="381" w="9755">
                  <a:moveTo>
                    <a:pt x="1" y="0"/>
                  </a:moveTo>
                  <a:lnTo>
                    <a:pt x="1" y="380"/>
                  </a:lnTo>
                  <a:lnTo>
                    <a:pt x="9755" y="380"/>
                  </a:lnTo>
                  <a:lnTo>
                    <a:pt x="9755"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6" name="Google Shape;1086;p76"/>
            <p:cNvSpPr/>
            <p:nvPr/>
          </p:nvSpPr>
          <p:spPr>
            <a:xfrm>
              <a:off x="5052374" y="3233862"/>
              <a:ext cx="319605" cy="13950"/>
            </a:xfrm>
            <a:custGeom>
              <a:rect b="b" l="l" r="r" t="t"/>
              <a:pathLst>
                <a:path extrusionOk="0" h="412" w="9439">
                  <a:moveTo>
                    <a:pt x="1" y="0"/>
                  </a:moveTo>
                  <a:lnTo>
                    <a:pt x="1" y="412"/>
                  </a:lnTo>
                  <a:lnTo>
                    <a:pt x="9438" y="412"/>
                  </a:lnTo>
                  <a:lnTo>
                    <a:pt x="9438"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7" name="Google Shape;1087;p76"/>
            <p:cNvSpPr/>
            <p:nvPr/>
          </p:nvSpPr>
          <p:spPr>
            <a:xfrm>
              <a:off x="5052374" y="3264946"/>
              <a:ext cx="291704" cy="12901"/>
            </a:xfrm>
            <a:custGeom>
              <a:rect b="b" l="l" r="r" t="t"/>
              <a:pathLst>
                <a:path extrusionOk="0" h="381" w="8615">
                  <a:moveTo>
                    <a:pt x="1" y="0"/>
                  </a:moveTo>
                  <a:lnTo>
                    <a:pt x="1" y="381"/>
                  </a:lnTo>
                  <a:lnTo>
                    <a:pt x="8615" y="381"/>
                  </a:lnTo>
                  <a:lnTo>
                    <a:pt x="8615"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8" name="Google Shape;1088;p76"/>
            <p:cNvSpPr/>
            <p:nvPr/>
          </p:nvSpPr>
          <p:spPr>
            <a:xfrm>
              <a:off x="5052374" y="3294980"/>
              <a:ext cx="273487" cy="13950"/>
            </a:xfrm>
            <a:custGeom>
              <a:rect b="b" l="l" r="r" t="t"/>
              <a:pathLst>
                <a:path extrusionOk="0" h="412" w="8077">
                  <a:moveTo>
                    <a:pt x="1" y="0"/>
                  </a:moveTo>
                  <a:lnTo>
                    <a:pt x="1" y="412"/>
                  </a:lnTo>
                  <a:lnTo>
                    <a:pt x="8076" y="412"/>
                  </a:lnTo>
                  <a:lnTo>
                    <a:pt x="8076"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9" name="Google Shape;1089;p76"/>
            <p:cNvSpPr/>
            <p:nvPr/>
          </p:nvSpPr>
          <p:spPr>
            <a:xfrm>
              <a:off x="5052374" y="3326063"/>
              <a:ext cx="256320" cy="12901"/>
            </a:xfrm>
            <a:custGeom>
              <a:rect b="b" l="l" r="r" t="t"/>
              <a:pathLst>
                <a:path extrusionOk="0" h="381" w="7570">
                  <a:moveTo>
                    <a:pt x="1" y="1"/>
                  </a:moveTo>
                  <a:lnTo>
                    <a:pt x="1" y="381"/>
                  </a:lnTo>
                  <a:lnTo>
                    <a:pt x="7570" y="381"/>
                  </a:lnTo>
                  <a:lnTo>
                    <a:pt x="7570"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0" name="Google Shape;1090;p76"/>
            <p:cNvSpPr/>
            <p:nvPr/>
          </p:nvSpPr>
          <p:spPr>
            <a:xfrm>
              <a:off x="5052374" y="3356097"/>
              <a:ext cx="235970" cy="13984"/>
            </a:xfrm>
            <a:custGeom>
              <a:rect b="b" l="l" r="r" t="t"/>
              <a:pathLst>
                <a:path extrusionOk="0" h="413" w="6969">
                  <a:moveTo>
                    <a:pt x="1" y="0"/>
                  </a:moveTo>
                  <a:lnTo>
                    <a:pt x="1" y="412"/>
                  </a:lnTo>
                  <a:lnTo>
                    <a:pt x="6968" y="412"/>
                  </a:lnTo>
                  <a:lnTo>
                    <a:pt x="6968"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1" name="Google Shape;1091;p76"/>
            <p:cNvSpPr/>
            <p:nvPr/>
          </p:nvSpPr>
          <p:spPr>
            <a:xfrm>
              <a:off x="4721054" y="3118027"/>
              <a:ext cx="279887" cy="264921"/>
            </a:xfrm>
            <a:custGeom>
              <a:rect b="b" l="l" r="r" t="t"/>
              <a:pathLst>
                <a:path extrusionOk="0" h="7824" w="8266">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2" name="Google Shape;1092;p76"/>
            <p:cNvSpPr/>
            <p:nvPr/>
          </p:nvSpPr>
          <p:spPr>
            <a:xfrm>
              <a:off x="4722104" y="3118027"/>
              <a:ext cx="278837" cy="65451"/>
            </a:xfrm>
            <a:custGeom>
              <a:rect b="b" l="l" r="r" t="t"/>
              <a:pathLst>
                <a:path extrusionOk="0" h="1933" w="8235">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3" name="Google Shape;1093;p76"/>
            <p:cNvSpPr/>
            <p:nvPr/>
          </p:nvSpPr>
          <p:spPr>
            <a:xfrm>
              <a:off x="4756438" y="3099811"/>
              <a:ext cx="12901" cy="57934"/>
            </a:xfrm>
            <a:custGeom>
              <a:rect b="b" l="l" r="r" t="t"/>
              <a:pathLst>
                <a:path extrusionOk="0" h="1711" w="381">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4" name="Google Shape;1094;p76"/>
            <p:cNvSpPr/>
            <p:nvPr/>
          </p:nvSpPr>
          <p:spPr>
            <a:xfrm>
              <a:off x="4952656" y="3099811"/>
              <a:ext cx="13984" cy="57934"/>
            </a:xfrm>
            <a:custGeom>
              <a:rect b="b" l="l" r="r" t="t"/>
              <a:pathLst>
                <a:path extrusionOk="0" h="1711" w="413">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5" name="Google Shape;1095;p76"/>
            <p:cNvSpPr/>
            <p:nvPr/>
          </p:nvSpPr>
          <p:spPr>
            <a:xfrm>
              <a:off x="4751054" y="3225262"/>
              <a:ext cx="31151" cy="30068"/>
            </a:xfrm>
            <a:custGeom>
              <a:rect b="b" l="l" r="r" t="t"/>
              <a:pathLst>
                <a:path extrusionOk="0" h="888" w="92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6" name="Google Shape;1096;p76"/>
            <p:cNvSpPr/>
            <p:nvPr/>
          </p:nvSpPr>
          <p:spPr>
            <a:xfrm>
              <a:off x="4796088" y="3225262"/>
              <a:ext cx="30068" cy="30068"/>
            </a:xfrm>
            <a:custGeom>
              <a:rect b="b" l="l" r="r" t="t"/>
              <a:pathLst>
                <a:path extrusionOk="0" h="888" w="888">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7" name="Google Shape;1097;p76"/>
            <p:cNvSpPr/>
            <p:nvPr/>
          </p:nvSpPr>
          <p:spPr>
            <a:xfrm>
              <a:off x="4841155" y="3225262"/>
              <a:ext cx="30034" cy="30068"/>
            </a:xfrm>
            <a:custGeom>
              <a:rect b="b" l="l" r="r" t="t"/>
              <a:pathLst>
                <a:path extrusionOk="0" h="888" w="887">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8" name="Google Shape;1098;p76"/>
            <p:cNvSpPr/>
            <p:nvPr/>
          </p:nvSpPr>
          <p:spPr>
            <a:xfrm>
              <a:off x="4886189" y="3225262"/>
              <a:ext cx="30034" cy="30068"/>
            </a:xfrm>
            <a:custGeom>
              <a:rect b="b" l="l" r="r" t="t"/>
              <a:pathLst>
                <a:path extrusionOk="0" h="888" w="887">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9" name="Google Shape;1099;p76"/>
            <p:cNvSpPr/>
            <p:nvPr/>
          </p:nvSpPr>
          <p:spPr>
            <a:xfrm>
              <a:off x="4931223" y="3225262"/>
              <a:ext cx="30068" cy="30068"/>
            </a:xfrm>
            <a:custGeom>
              <a:rect b="b" l="l" r="r" t="t"/>
              <a:pathLst>
                <a:path extrusionOk="0" h="888" w="888">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0" name="Google Shape;1100;p76"/>
            <p:cNvSpPr/>
            <p:nvPr/>
          </p:nvSpPr>
          <p:spPr>
            <a:xfrm>
              <a:off x="4751054" y="3269246"/>
              <a:ext cx="31151" cy="30034"/>
            </a:xfrm>
            <a:custGeom>
              <a:rect b="b" l="l" r="r" t="t"/>
              <a:pathLst>
                <a:path extrusionOk="0" h="887" w="92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1" name="Google Shape;1101;p76"/>
            <p:cNvSpPr/>
            <p:nvPr/>
          </p:nvSpPr>
          <p:spPr>
            <a:xfrm>
              <a:off x="4796088" y="3269246"/>
              <a:ext cx="30068" cy="30034"/>
            </a:xfrm>
            <a:custGeom>
              <a:rect b="b" l="l" r="r" t="t"/>
              <a:pathLst>
                <a:path extrusionOk="0" h="887" w="888">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2" name="Google Shape;1102;p76"/>
            <p:cNvSpPr/>
            <p:nvPr/>
          </p:nvSpPr>
          <p:spPr>
            <a:xfrm>
              <a:off x="4841155" y="3269246"/>
              <a:ext cx="30034" cy="30034"/>
            </a:xfrm>
            <a:custGeom>
              <a:rect b="b" l="l" r="r" t="t"/>
              <a:pathLst>
                <a:path extrusionOk="0" h="887" w="887">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3" name="Google Shape;1103;p76"/>
            <p:cNvSpPr/>
            <p:nvPr/>
          </p:nvSpPr>
          <p:spPr>
            <a:xfrm>
              <a:off x="4886189" y="3269246"/>
              <a:ext cx="30034" cy="30034"/>
            </a:xfrm>
            <a:custGeom>
              <a:rect b="b" l="l" r="r" t="t"/>
              <a:pathLst>
                <a:path extrusionOk="0" h="887" w="887">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4" name="Google Shape;1104;p76"/>
            <p:cNvSpPr/>
            <p:nvPr/>
          </p:nvSpPr>
          <p:spPr>
            <a:xfrm>
              <a:off x="4931223" y="3269246"/>
              <a:ext cx="30068" cy="30034"/>
            </a:xfrm>
            <a:custGeom>
              <a:rect b="b" l="l" r="r" t="t"/>
              <a:pathLst>
                <a:path extrusionOk="0" h="887" w="888">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76"/>
            <p:cNvSpPr/>
            <p:nvPr/>
          </p:nvSpPr>
          <p:spPr>
            <a:xfrm>
              <a:off x="4751054" y="3313196"/>
              <a:ext cx="31151" cy="30068"/>
            </a:xfrm>
            <a:custGeom>
              <a:rect b="b" l="l" r="r" t="t"/>
              <a:pathLst>
                <a:path extrusionOk="0" h="888" w="92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6" name="Google Shape;1106;p76"/>
            <p:cNvSpPr/>
            <p:nvPr/>
          </p:nvSpPr>
          <p:spPr>
            <a:xfrm>
              <a:off x="4796088" y="3313196"/>
              <a:ext cx="30068" cy="30068"/>
            </a:xfrm>
            <a:custGeom>
              <a:rect b="b" l="l" r="r" t="t"/>
              <a:pathLst>
                <a:path extrusionOk="0" h="888" w="888">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7" name="Google Shape;1107;p76"/>
            <p:cNvSpPr/>
            <p:nvPr/>
          </p:nvSpPr>
          <p:spPr>
            <a:xfrm>
              <a:off x="4841155" y="3313196"/>
              <a:ext cx="30034" cy="30068"/>
            </a:xfrm>
            <a:custGeom>
              <a:rect b="b" l="l" r="r" t="t"/>
              <a:pathLst>
                <a:path extrusionOk="0" h="888" w="887">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8" name="Google Shape;1108;p76"/>
            <p:cNvSpPr/>
            <p:nvPr/>
          </p:nvSpPr>
          <p:spPr>
            <a:xfrm>
              <a:off x="4886189" y="3313196"/>
              <a:ext cx="30034" cy="30068"/>
            </a:xfrm>
            <a:custGeom>
              <a:rect b="b" l="l" r="r" t="t"/>
              <a:pathLst>
                <a:path extrusionOk="0" h="888" w="887">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9" name="Google Shape;1109;p76"/>
            <p:cNvSpPr/>
            <p:nvPr/>
          </p:nvSpPr>
          <p:spPr>
            <a:xfrm>
              <a:off x="4931223" y="3313196"/>
              <a:ext cx="30068" cy="30068"/>
            </a:xfrm>
            <a:custGeom>
              <a:rect b="b" l="l" r="r" t="t"/>
              <a:pathLst>
                <a:path extrusionOk="0" h="888" w="888">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0" name="Google Shape;1110;p76"/>
            <p:cNvSpPr/>
            <p:nvPr/>
          </p:nvSpPr>
          <p:spPr>
            <a:xfrm>
              <a:off x="4069080" y="2549721"/>
              <a:ext cx="692742" cy="664875"/>
            </a:xfrm>
            <a:custGeom>
              <a:rect b="b" l="l" r="r" t="t"/>
              <a:pathLst>
                <a:path extrusionOk="0" h="19636" w="20459">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1" name="Google Shape;1111;p76"/>
            <p:cNvSpPr/>
            <p:nvPr/>
          </p:nvSpPr>
          <p:spPr>
            <a:xfrm>
              <a:off x="4169881" y="2634439"/>
              <a:ext cx="206986" cy="201602"/>
            </a:xfrm>
            <a:custGeom>
              <a:rect b="b" l="l" r="r" t="t"/>
              <a:pathLst>
                <a:path extrusionOk="0" h="5954" w="6113">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76"/>
            <p:cNvSpPr/>
            <p:nvPr/>
          </p:nvSpPr>
          <p:spPr>
            <a:xfrm>
              <a:off x="4314632" y="2769540"/>
              <a:ext cx="211286" cy="210203"/>
            </a:xfrm>
            <a:custGeom>
              <a:rect b="b" l="l" r="r" t="t"/>
              <a:pathLst>
                <a:path extrusionOk="0" h="6208" w="624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p76"/>
            <p:cNvSpPr/>
            <p:nvPr/>
          </p:nvSpPr>
          <p:spPr>
            <a:xfrm>
              <a:off x="4931223" y="2645646"/>
              <a:ext cx="449322" cy="99278"/>
            </a:xfrm>
            <a:custGeom>
              <a:rect b="b" l="l" r="r" t="t"/>
              <a:pathLst>
                <a:path extrusionOk="0" h="2932" w="1327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4" name="Google Shape;1114;p76"/>
            <p:cNvSpPr/>
            <p:nvPr/>
          </p:nvSpPr>
          <p:spPr>
            <a:xfrm>
              <a:off x="4931223" y="2589405"/>
              <a:ext cx="450406" cy="160869"/>
            </a:xfrm>
            <a:custGeom>
              <a:rect b="b" l="l" r="r" t="t"/>
              <a:pathLst>
                <a:path extrusionOk="0" h="4751" w="13302">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76"/>
            <p:cNvSpPr/>
            <p:nvPr/>
          </p:nvSpPr>
          <p:spPr>
            <a:xfrm>
              <a:off x="4928006" y="2564721"/>
              <a:ext cx="3251" cy="229503"/>
            </a:xfrm>
            <a:custGeom>
              <a:rect b="b" l="l" r="r" t="t"/>
              <a:pathLst>
                <a:path extrusionOk="0" h="6778" w="96">
                  <a:moveTo>
                    <a:pt x="0" y="1"/>
                  </a:moveTo>
                  <a:lnTo>
                    <a:pt x="0" y="6778"/>
                  </a:lnTo>
                  <a:lnTo>
                    <a:pt x="95" y="6778"/>
                  </a:lnTo>
                  <a:lnTo>
                    <a:pt x="95"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76"/>
            <p:cNvSpPr/>
            <p:nvPr/>
          </p:nvSpPr>
          <p:spPr>
            <a:xfrm>
              <a:off x="5379428" y="2564721"/>
              <a:ext cx="3251" cy="229503"/>
            </a:xfrm>
            <a:custGeom>
              <a:rect b="b" l="l" r="r" t="t"/>
              <a:pathLst>
                <a:path extrusionOk="0" h="6778" w="96">
                  <a:moveTo>
                    <a:pt x="1" y="1"/>
                  </a:moveTo>
                  <a:lnTo>
                    <a:pt x="1" y="6778"/>
                  </a:lnTo>
                  <a:lnTo>
                    <a:pt x="96" y="6778"/>
                  </a:lnTo>
                  <a:lnTo>
                    <a:pt x="96"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76"/>
            <p:cNvSpPr/>
            <p:nvPr/>
          </p:nvSpPr>
          <p:spPr>
            <a:xfrm>
              <a:off x="4928006" y="2792057"/>
              <a:ext cx="454672" cy="3251"/>
            </a:xfrm>
            <a:custGeom>
              <a:rect b="b" l="l" r="r" t="t"/>
              <a:pathLst>
                <a:path extrusionOk="0" h="96" w="13428">
                  <a:moveTo>
                    <a:pt x="0" y="1"/>
                  </a:moveTo>
                  <a:lnTo>
                    <a:pt x="0" y="96"/>
                  </a:lnTo>
                  <a:lnTo>
                    <a:pt x="13428" y="96"/>
                  </a:lnTo>
                  <a:lnTo>
                    <a:pt x="13428"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8" name="Google Shape;1118;p76"/>
            <p:cNvSpPr/>
            <p:nvPr/>
          </p:nvSpPr>
          <p:spPr>
            <a:xfrm>
              <a:off x="3990795" y="2422103"/>
              <a:ext cx="1493768" cy="1051962"/>
            </a:xfrm>
            <a:custGeom>
              <a:rect b="b" l="l" r="r" t="t"/>
              <a:pathLst>
                <a:path extrusionOk="0" h="31068" w="44116">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76"/>
            <p:cNvSpPr/>
            <p:nvPr/>
          </p:nvSpPr>
          <p:spPr>
            <a:xfrm>
              <a:off x="4889406" y="3318546"/>
              <a:ext cx="1345766" cy="995145"/>
            </a:xfrm>
            <a:custGeom>
              <a:rect b="b" l="l" r="r" t="t"/>
              <a:pathLst>
                <a:path extrusionOk="0" h="29390" w="39745">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p76"/>
            <p:cNvSpPr/>
            <p:nvPr/>
          </p:nvSpPr>
          <p:spPr>
            <a:xfrm>
              <a:off x="5010557" y="3750634"/>
              <a:ext cx="1086297" cy="377539"/>
            </a:xfrm>
            <a:custGeom>
              <a:rect b="b" l="l" r="r" t="t"/>
              <a:pathLst>
                <a:path extrusionOk="0" h="11150" w="32082">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76"/>
            <p:cNvSpPr/>
            <p:nvPr/>
          </p:nvSpPr>
          <p:spPr>
            <a:xfrm>
              <a:off x="5011640" y="3606999"/>
              <a:ext cx="1085213" cy="408589"/>
            </a:xfrm>
            <a:custGeom>
              <a:rect b="b" l="l" r="r" t="t"/>
              <a:pathLst>
                <a:path extrusionOk="0" h="12067" w="3205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76"/>
            <p:cNvSpPr/>
            <p:nvPr/>
          </p:nvSpPr>
          <p:spPr>
            <a:xfrm>
              <a:off x="6096820" y="3543749"/>
              <a:ext cx="7551" cy="582290"/>
            </a:xfrm>
            <a:custGeom>
              <a:rect b="b" l="l" r="r" t="t"/>
              <a:pathLst>
                <a:path extrusionOk="0" h="17197" w="223">
                  <a:moveTo>
                    <a:pt x="1" y="0"/>
                  </a:moveTo>
                  <a:lnTo>
                    <a:pt x="1" y="17197"/>
                  </a:lnTo>
                  <a:lnTo>
                    <a:pt x="222" y="17197"/>
                  </a:lnTo>
                  <a:lnTo>
                    <a:pt x="22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3" name="Google Shape;1123;p76"/>
            <p:cNvSpPr/>
            <p:nvPr/>
          </p:nvSpPr>
          <p:spPr>
            <a:xfrm>
              <a:off x="5007340" y="3543749"/>
              <a:ext cx="7551" cy="582290"/>
            </a:xfrm>
            <a:custGeom>
              <a:rect b="b" l="l" r="r" t="t"/>
              <a:pathLst>
                <a:path extrusionOk="0" h="17197" w="223">
                  <a:moveTo>
                    <a:pt x="1" y="0"/>
                  </a:moveTo>
                  <a:lnTo>
                    <a:pt x="1" y="17197"/>
                  </a:lnTo>
                  <a:lnTo>
                    <a:pt x="222" y="17197"/>
                  </a:lnTo>
                  <a:lnTo>
                    <a:pt x="22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76"/>
            <p:cNvSpPr/>
            <p:nvPr/>
          </p:nvSpPr>
          <p:spPr>
            <a:xfrm>
              <a:off x="5007340" y="4121705"/>
              <a:ext cx="1097030" cy="8634"/>
            </a:xfrm>
            <a:custGeom>
              <a:rect b="b" l="l" r="r" t="t"/>
              <a:pathLst>
                <a:path extrusionOk="0" h="255" w="32399">
                  <a:moveTo>
                    <a:pt x="1" y="1"/>
                  </a:moveTo>
                  <a:lnTo>
                    <a:pt x="1" y="254"/>
                  </a:lnTo>
                  <a:lnTo>
                    <a:pt x="32398" y="254"/>
                  </a:lnTo>
                  <a:lnTo>
                    <a:pt x="32398"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p76"/>
            <p:cNvSpPr/>
            <p:nvPr/>
          </p:nvSpPr>
          <p:spPr>
            <a:xfrm>
              <a:off x="4887239" y="3315329"/>
              <a:ext cx="1350100" cy="1001579"/>
            </a:xfrm>
            <a:custGeom>
              <a:rect b="b" l="l" r="r" t="t"/>
              <a:pathLst>
                <a:path extrusionOk="0" h="29580" w="39873">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6" name="Google Shape;1126;p76"/>
            <p:cNvSpPr/>
            <p:nvPr/>
          </p:nvSpPr>
          <p:spPr>
            <a:xfrm>
              <a:off x="2626813" y="3076210"/>
              <a:ext cx="1828338" cy="1317899"/>
            </a:xfrm>
            <a:custGeom>
              <a:rect b="b" l="l" r="r" t="t"/>
              <a:pathLst>
                <a:path extrusionOk="0" h="38922" w="53997">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76"/>
            <p:cNvSpPr/>
            <p:nvPr/>
          </p:nvSpPr>
          <p:spPr>
            <a:xfrm>
              <a:off x="2796248" y="3257429"/>
              <a:ext cx="856793" cy="876127"/>
            </a:xfrm>
            <a:custGeom>
              <a:rect b="b" l="l" r="r" t="t"/>
              <a:pathLst>
                <a:path extrusionOk="0" h="25875" w="25304">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p76"/>
            <p:cNvSpPr/>
            <p:nvPr/>
          </p:nvSpPr>
          <p:spPr>
            <a:xfrm>
              <a:off x="2796248" y="3257429"/>
              <a:ext cx="856793" cy="876127"/>
            </a:xfrm>
            <a:custGeom>
              <a:rect b="b" l="l" r="r" t="t"/>
              <a:pathLst>
                <a:path extrusionOk="0" h="25875" w="25304">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9" name="Google Shape;1129;p76"/>
            <p:cNvSpPr/>
            <p:nvPr/>
          </p:nvSpPr>
          <p:spPr>
            <a:xfrm>
              <a:off x="2796248" y="3314280"/>
              <a:ext cx="856793" cy="819277"/>
            </a:xfrm>
            <a:custGeom>
              <a:rect b="b" l="l" r="r" t="t"/>
              <a:pathLst>
                <a:path extrusionOk="0" h="24196" w="25304">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p76"/>
            <p:cNvSpPr/>
            <p:nvPr/>
          </p:nvSpPr>
          <p:spPr>
            <a:xfrm>
              <a:off x="3853527" y="3390397"/>
              <a:ext cx="413972" cy="17201"/>
            </a:xfrm>
            <a:custGeom>
              <a:rect b="b" l="l" r="r" t="t"/>
              <a:pathLst>
                <a:path extrusionOk="0" h="508" w="12226">
                  <a:moveTo>
                    <a:pt x="1" y="1"/>
                  </a:moveTo>
                  <a:lnTo>
                    <a:pt x="1" y="507"/>
                  </a:lnTo>
                  <a:lnTo>
                    <a:pt x="12225" y="507"/>
                  </a:lnTo>
                  <a:lnTo>
                    <a:pt x="12225"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p76"/>
            <p:cNvSpPr/>
            <p:nvPr/>
          </p:nvSpPr>
          <p:spPr>
            <a:xfrm>
              <a:off x="3853527" y="3430081"/>
              <a:ext cx="401106" cy="17201"/>
            </a:xfrm>
            <a:custGeom>
              <a:rect b="b" l="l" r="r" t="t"/>
              <a:pathLst>
                <a:path extrusionOk="0" h="508" w="11846">
                  <a:moveTo>
                    <a:pt x="1" y="0"/>
                  </a:moveTo>
                  <a:lnTo>
                    <a:pt x="1" y="507"/>
                  </a:lnTo>
                  <a:lnTo>
                    <a:pt x="11845" y="507"/>
                  </a:lnTo>
                  <a:lnTo>
                    <a:pt x="11845"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76"/>
            <p:cNvSpPr/>
            <p:nvPr/>
          </p:nvSpPr>
          <p:spPr>
            <a:xfrm>
              <a:off x="3853527" y="3468681"/>
              <a:ext cx="365722" cy="17201"/>
            </a:xfrm>
            <a:custGeom>
              <a:rect b="b" l="l" r="r" t="t"/>
              <a:pathLst>
                <a:path extrusionOk="0" h="508" w="10801">
                  <a:moveTo>
                    <a:pt x="1" y="1"/>
                  </a:moveTo>
                  <a:lnTo>
                    <a:pt x="1" y="507"/>
                  </a:lnTo>
                  <a:lnTo>
                    <a:pt x="10800" y="507"/>
                  </a:lnTo>
                  <a:lnTo>
                    <a:pt x="10800"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p76"/>
            <p:cNvSpPr/>
            <p:nvPr/>
          </p:nvSpPr>
          <p:spPr>
            <a:xfrm>
              <a:off x="3853527" y="3508365"/>
              <a:ext cx="342121" cy="17201"/>
            </a:xfrm>
            <a:custGeom>
              <a:rect b="b" l="l" r="r" t="t"/>
              <a:pathLst>
                <a:path extrusionOk="0" h="508" w="10104">
                  <a:moveTo>
                    <a:pt x="1" y="0"/>
                  </a:moveTo>
                  <a:lnTo>
                    <a:pt x="1" y="507"/>
                  </a:lnTo>
                  <a:lnTo>
                    <a:pt x="10103" y="507"/>
                  </a:lnTo>
                  <a:lnTo>
                    <a:pt x="10103"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76"/>
            <p:cNvSpPr/>
            <p:nvPr/>
          </p:nvSpPr>
          <p:spPr>
            <a:xfrm>
              <a:off x="3853527" y="3548049"/>
              <a:ext cx="321738" cy="16117"/>
            </a:xfrm>
            <a:custGeom>
              <a:rect b="b" l="l" r="r" t="t"/>
              <a:pathLst>
                <a:path extrusionOk="0" h="476" w="9502">
                  <a:moveTo>
                    <a:pt x="1" y="0"/>
                  </a:moveTo>
                  <a:lnTo>
                    <a:pt x="1" y="475"/>
                  </a:lnTo>
                  <a:lnTo>
                    <a:pt x="9502" y="475"/>
                  </a:lnTo>
                  <a:lnTo>
                    <a:pt x="950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76"/>
            <p:cNvSpPr/>
            <p:nvPr/>
          </p:nvSpPr>
          <p:spPr>
            <a:xfrm>
              <a:off x="3853527" y="3586650"/>
              <a:ext cx="296004" cy="17167"/>
            </a:xfrm>
            <a:custGeom>
              <a:rect b="b" l="l" r="r" t="t"/>
              <a:pathLst>
                <a:path extrusionOk="0" h="507" w="8742">
                  <a:moveTo>
                    <a:pt x="1" y="0"/>
                  </a:moveTo>
                  <a:lnTo>
                    <a:pt x="1" y="507"/>
                  </a:lnTo>
                  <a:lnTo>
                    <a:pt x="8742" y="507"/>
                  </a:lnTo>
                  <a:lnTo>
                    <a:pt x="874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76"/>
            <p:cNvSpPr/>
            <p:nvPr/>
          </p:nvSpPr>
          <p:spPr>
            <a:xfrm>
              <a:off x="3853527" y="3879369"/>
              <a:ext cx="413972" cy="17201"/>
            </a:xfrm>
            <a:custGeom>
              <a:rect b="b" l="l" r="r" t="t"/>
              <a:pathLst>
                <a:path extrusionOk="0" h="508" w="12226">
                  <a:moveTo>
                    <a:pt x="1" y="1"/>
                  </a:moveTo>
                  <a:lnTo>
                    <a:pt x="1" y="507"/>
                  </a:lnTo>
                  <a:lnTo>
                    <a:pt x="12225" y="507"/>
                  </a:lnTo>
                  <a:lnTo>
                    <a:pt x="12225"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76"/>
            <p:cNvSpPr/>
            <p:nvPr/>
          </p:nvSpPr>
          <p:spPr>
            <a:xfrm>
              <a:off x="3853527" y="3919053"/>
              <a:ext cx="401106" cy="17201"/>
            </a:xfrm>
            <a:custGeom>
              <a:rect b="b" l="l" r="r" t="t"/>
              <a:pathLst>
                <a:path extrusionOk="0" h="508" w="11846">
                  <a:moveTo>
                    <a:pt x="1" y="1"/>
                  </a:moveTo>
                  <a:lnTo>
                    <a:pt x="1" y="507"/>
                  </a:lnTo>
                  <a:lnTo>
                    <a:pt x="11845" y="507"/>
                  </a:lnTo>
                  <a:lnTo>
                    <a:pt x="11845"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p76"/>
            <p:cNvSpPr/>
            <p:nvPr/>
          </p:nvSpPr>
          <p:spPr>
            <a:xfrm>
              <a:off x="3853527" y="3957654"/>
              <a:ext cx="365722" cy="17201"/>
            </a:xfrm>
            <a:custGeom>
              <a:rect b="b" l="l" r="r" t="t"/>
              <a:pathLst>
                <a:path extrusionOk="0" h="508" w="10801">
                  <a:moveTo>
                    <a:pt x="1" y="1"/>
                  </a:moveTo>
                  <a:lnTo>
                    <a:pt x="1" y="507"/>
                  </a:lnTo>
                  <a:lnTo>
                    <a:pt x="10800" y="507"/>
                  </a:lnTo>
                  <a:lnTo>
                    <a:pt x="10800" y="1"/>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p76"/>
            <p:cNvSpPr/>
            <p:nvPr/>
          </p:nvSpPr>
          <p:spPr>
            <a:xfrm>
              <a:off x="3853527" y="3997338"/>
              <a:ext cx="342121" cy="17201"/>
            </a:xfrm>
            <a:custGeom>
              <a:rect b="b" l="l" r="r" t="t"/>
              <a:pathLst>
                <a:path extrusionOk="0" h="508" w="10104">
                  <a:moveTo>
                    <a:pt x="1" y="0"/>
                  </a:moveTo>
                  <a:lnTo>
                    <a:pt x="1" y="507"/>
                  </a:lnTo>
                  <a:lnTo>
                    <a:pt x="10103" y="507"/>
                  </a:lnTo>
                  <a:lnTo>
                    <a:pt x="10103"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76"/>
            <p:cNvSpPr/>
            <p:nvPr/>
          </p:nvSpPr>
          <p:spPr>
            <a:xfrm>
              <a:off x="3853527" y="4035938"/>
              <a:ext cx="321738" cy="17201"/>
            </a:xfrm>
            <a:custGeom>
              <a:rect b="b" l="l" r="r" t="t"/>
              <a:pathLst>
                <a:path extrusionOk="0" h="508" w="9502">
                  <a:moveTo>
                    <a:pt x="1" y="0"/>
                  </a:moveTo>
                  <a:lnTo>
                    <a:pt x="1" y="507"/>
                  </a:lnTo>
                  <a:lnTo>
                    <a:pt x="9502" y="507"/>
                  </a:lnTo>
                  <a:lnTo>
                    <a:pt x="950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p76"/>
            <p:cNvSpPr/>
            <p:nvPr/>
          </p:nvSpPr>
          <p:spPr>
            <a:xfrm>
              <a:off x="3853527" y="4075622"/>
              <a:ext cx="296004" cy="17167"/>
            </a:xfrm>
            <a:custGeom>
              <a:rect b="b" l="l" r="r" t="t"/>
              <a:pathLst>
                <a:path extrusionOk="0" h="507" w="8742">
                  <a:moveTo>
                    <a:pt x="1" y="0"/>
                  </a:moveTo>
                  <a:lnTo>
                    <a:pt x="1" y="507"/>
                  </a:lnTo>
                  <a:lnTo>
                    <a:pt x="8742" y="507"/>
                  </a:lnTo>
                  <a:lnTo>
                    <a:pt x="8742" y="0"/>
                  </a:ln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p76"/>
            <p:cNvSpPr/>
            <p:nvPr/>
          </p:nvSpPr>
          <p:spPr>
            <a:xfrm>
              <a:off x="6125770" y="2472080"/>
              <a:ext cx="305654" cy="306061"/>
            </a:xfrm>
            <a:custGeom>
              <a:rect b="b" l="l" r="r" t="t"/>
              <a:pathLst>
                <a:path extrusionOk="0" h="9039" w="9027">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3" name="Google Shape;1143;p76"/>
            <p:cNvSpPr/>
            <p:nvPr/>
          </p:nvSpPr>
          <p:spPr>
            <a:xfrm>
              <a:off x="6278038" y="2808919"/>
              <a:ext cx="314221" cy="313442"/>
            </a:xfrm>
            <a:custGeom>
              <a:rect b="b" l="l" r="r" t="t"/>
              <a:pathLst>
                <a:path extrusionOk="0" h="9257" w="928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4" name="Google Shape;1144;p76"/>
            <p:cNvSpPr/>
            <p:nvPr/>
          </p:nvSpPr>
          <p:spPr>
            <a:xfrm>
              <a:off x="2856282" y="2566888"/>
              <a:ext cx="315304" cy="315270"/>
            </a:xfrm>
            <a:custGeom>
              <a:rect b="b" l="l" r="r" t="t"/>
              <a:pathLst>
                <a:path extrusionOk="0" h="9311" w="9312">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5" name="Google Shape;1145;p76"/>
            <p:cNvSpPr/>
            <p:nvPr/>
          </p:nvSpPr>
          <p:spPr>
            <a:xfrm>
              <a:off x="2553878" y="2454913"/>
              <a:ext cx="307787" cy="307144"/>
            </a:xfrm>
            <a:custGeom>
              <a:rect b="b" l="l" r="r" t="t"/>
              <a:pathLst>
                <a:path extrusionOk="0" h="9071" w="909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p76"/>
            <p:cNvSpPr/>
            <p:nvPr/>
          </p:nvSpPr>
          <p:spPr>
            <a:xfrm>
              <a:off x="2583750" y="3076200"/>
              <a:ext cx="1871401" cy="1331885"/>
            </a:xfrm>
            <a:custGeom>
              <a:rect b="b" l="l" r="r" t="t"/>
              <a:pathLst>
                <a:path extrusionOk="0" h="31068" w="44116">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47" name="Google Shape;1147;p76"/>
          <p:cNvSpPr txBox="1"/>
          <p:nvPr/>
        </p:nvSpPr>
        <p:spPr>
          <a:xfrm>
            <a:off x="3332200" y="401733"/>
            <a:ext cx="5507100" cy="768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700">
                <a:latin typeface="Fira Sans Medium"/>
                <a:ea typeface="Fira Sans Medium"/>
                <a:cs typeface="Fira Sans Medium"/>
                <a:sym typeface="Fira Sans Medium"/>
              </a:rPr>
              <a:t>Module Split-Up</a:t>
            </a:r>
            <a:endParaRPr sz="3700">
              <a:latin typeface="Fira Sans Medium"/>
              <a:ea typeface="Fira Sans Medium"/>
              <a:cs typeface="Fira Sans Medium"/>
              <a:sym typeface="Fira Sans Medium"/>
            </a:endParaRPr>
          </a:p>
          <a:p>
            <a:pPr indent="0" lvl="0" marL="0" rtl="0" algn="ctr">
              <a:spcBef>
                <a:spcPts val="0"/>
              </a:spcBef>
              <a:spcAft>
                <a:spcPts val="0"/>
              </a:spcAft>
              <a:buNone/>
            </a:pPr>
            <a:r>
              <a:t/>
            </a:r>
            <a:endParaRPr sz="3700">
              <a:latin typeface="Fira Sans Medium"/>
              <a:ea typeface="Fira Sans Medium"/>
              <a:cs typeface="Fira Sans Medium"/>
              <a:sym typeface="Fira Sans Medium"/>
            </a:endParaRPr>
          </a:p>
        </p:txBody>
      </p:sp>
      <p:sp>
        <p:nvSpPr>
          <p:cNvPr id="1148" name="Google Shape;1148;p76"/>
          <p:cNvSpPr txBox="1"/>
          <p:nvPr/>
        </p:nvSpPr>
        <p:spPr>
          <a:xfrm>
            <a:off x="8937800" y="4272725"/>
            <a:ext cx="2546700" cy="507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Fira Sans Medium"/>
                <a:ea typeface="Fira Sans Medium"/>
                <a:cs typeface="Fira Sans Medium"/>
                <a:sym typeface="Fira Sans Medium"/>
              </a:rPr>
              <a:t>DRAWING TOOLS /INSERTING FIGURES</a:t>
            </a:r>
            <a:endParaRPr sz="1900">
              <a:latin typeface="Fira Sans Medium"/>
              <a:ea typeface="Fira Sans Medium"/>
              <a:cs typeface="Fira Sans Medium"/>
              <a:sym typeface="Fira Sans Medium"/>
            </a:endParaRPr>
          </a:p>
        </p:txBody>
      </p:sp>
      <p:sp>
        <p:nvSpPr>
          <p:cNvPr id="1149" name="Google Shape;1149;p76"/>
          <p:cNvSpPr txBox="1"/>
          <p:nvPr/>
        </p:nvSpPr>
        <p:spPr>
          <a:xfrm>
            <a:off x="1107492" y="6175767"/>
            <a:ext cx="2857500" cy="34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latin typeface="Fira Sans Medium"/>
                <a:ea typeface="Fira Sans Medium"/>
                <a:cs typeface="Fira Sans Medium"/>
                <a:sym typeface="Fira Sans Medium"/>
              </a:rPr>
              <a:t>FORMATTING </a:t>
            </a:r>
            <a:endParaRPr sz="1700">
              <a:latin typeface="Fira Sans Medium"/>
              <a:ea typeface="Fira Sans Medium"/>
              <a:cs typeface="Fira Sans Medium"/>
              <a:sym typeface="Fira Sans Medium"/>
            </a:endParaRPr>
          </a:p>
        </p:txBody>
      </p:sp>
      <p:sp>
        <p:nvSpPr>
          <p:cNvPr id="1150" name="Google Shape;1150;p76"/>
          <p:cNvSpPr txBox="1"/>
          <p:nvPr/>
        </p:nvSpPr>
        <p:spPr>
          <a:xfrm>
            <a:off x="449417" y="1794367"/>
            <a:ext cx="2338500" cy="507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700">
                <a:solidFill>
                  <a:schemeClr val="dk1"/>
                </a:solidFill>
                <a:latin typeface="Fira Sans Medium"/>
                <a:ea typeface="Fira Sans Medium"/>
                <a:cs typeface="Fira Sans Medium"/>
                <a:sym typeface="Fira Sans Medium"/>
              </a:rPr>
              <a:t>       FILE HANDLING </a:t>
            </a:r>
            <a:endParaRPr b="1" sz="1900"/>
          </a:p>
        </p:txBody>
      </p:sp>
      <p:grpSp>
        <p:nvGrpSpPr>
          <p:cNvPr id="1151" name="Google Shape;1151;p76"/>
          <p:cNvGrpSpPr/>
          <p:nvPr/>
        </p:nvGrpSpPr>
        <p:grpSpPr>
          <a:xfrm>
            <a:off x="7531971" y="5282963"/>
            <a:ext cx="920053" cy="920216"/>
            <a:chOff x="6554059" y="2907251"/>
            <a:chExt cx="377706" cy="377680"/>
          </a:xfrm>
        </p:grpSpPr>
        <p:sp>
          <p:nvSpPr>
            <p:cNvPr id="1152" name="Google Shape;1152;p76"/>
            <p:cNvSpPr/>
            <p:nvPr/>
          </p:nvSpPr>
          <p:spPr>
            <a:xfrm>
              <a:off x="6635064" y="2907251"/>
              <a:ext cx="215723" cy="377680"/>
            </a:xfrm>
            <a:custGeom>
              <a:rect b="b" l="l" r="r" t="t"/>
              <a:pathLst>
                <a:path extrusionOk="0" h="14407" w="8229">
                  <a:moveTo>
                    <a:pt x="866" y="0"/>
                  </a:moveTo>
                  <a:cubicBezTo>
                    <a:pt x="390" y="0"/>
                    <a:pt x="0" y="390"/>
                    <a:pt x="0" y="881"/>
                  </a:cubicBezTo>
                  <a:lnTo>
                    <a:pt x="0" y="13541"/>
                  </a:lnTo>
                  <a:cubicBezTo>
                    <a:pt x="0" y="14017"/>
                    <a:pt x="390" y="14407"/>
                    <a:pt x="866" y="14407"/>
                  </a:cubicBezTo>
                  <a:lnTo>
                    <a:pt x="7362" y="14407"/>
                  </a:lnTo>
                  <a:cubicBezTo>
                    <a:pt x="7838" y="14407"/>
                    <a:pt x="8228" y="14017"/>
                    <a:pt x="8228" y="13541"/>
                  </a:cubicBezTo>
                  <a:lnTo>
                    <a:pt x="8228" y="881"/>
                  </a:lnTo>
                  <a:cubicBezTo>
                    <a:pt x="8228" y="390"/>
                    <a:pt x="7838" y="0"/>
                    <a:pt x="7362" y="0"/>
                  </a:cubicBezTo>
                  <a:close/>
                </a:path>
              </a:pathLst>
            </a:custGeom>
            <a:solidFill>
              <a:srgbClr val="E7E9EC"/>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76"/>
            <p:cNvSpPr/>
            <p:nvPr/>
          </p:nvSpPr>
          <p:spPr>
            <a:xfrm>
              <a:off x="6805330" y="2907251"/>
              <a:ext cx="45457" cy="377680"/>
            </a:xfrm>
            <a:custGeom>
              <a:rect b="b" l="l" r="r" t="t"/>
              <a:pathLst>
                <a:path extrusionOk="0" h="14407" w="1734">
                  <a:moveTo>
                    <a:pt x="1" y="0"/>
                  </a:moveTo>
                  <a:cubicBezTo>
                    <a:pt x="477" y="0"/>
                    <a:pt x="867" y="390"/>
                    <a:pt x="867" y="881"/>
                  </a:cubicBezTo>
                  <a:lnTo>
                    <a:pt x="867" y="13541"/>
                  </a:lnTo>
                  <a:cubicBezTo>
                    <a:pt x="867" y="14017"/>
                    <a:pt x="477" y="14407"/>
                    <a:pt x="1" y="14407"/>
                  </a:cubicBezTo>
                  <a:lnTo>
                    <a:pt x="867" y="14407"/>
                  </a:lnTo>
                  <a:cubicBezTo>
                    <a:pt x="1343" y="14407"/>
                    <a:pt x="1733" y="14017"/>
                    <a:pt x="1733" y="13541"/>
                  </a:cubicBezTo>
                  <a:lnTo>
                    <a:pt x="1733" y="881"/>
                  </a:lnTo>
                  <a:cubicBezTo>
                    <a:pt x="1733" y="390"/>
                    <a:pt x="1343" y="0"/>
                    <a:pt x="867" y="0"/>
                  </a:cubicBezTo>
                  <a:close/>
                </a:path>
              </a:pathLst>
            </a:custGeom>
            <a:solidFill>
              <a:srgbClr val="CCD2D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76"/>
            <p:cNvSpPr/>
            <p:nvPr/>
          </p:nvSpPr>
          <p:spPr>
            <a:xfrm>
              <a:off x="6635064" y="3227389"/>
              <a:ext cx="215723" cy="22728"/>
            </a:xfrm>
            <a:custGeom>
              <a:rect b="b" l="l" r="r" t="t"/>
              <a:pathLst>
                <a:path extrusionOk="0" h="867" w="8229">
                  <a:moveTo>
                    <a:pt x="0" y="0"/>
                  </a:moveTo>
                  <a:lnTo>
                    <a:pt x="0" y="867"/>
                  </a:lnTo>
                  <a:lnTo>
                    <a:pt x="8228" y="867"/>
                  </a:lnTo>
                  <a:lnTo>
                    <a:pt x="8228" y="0"/>
                  </a:lnTo>
                  <a:close/>
                </a:path>
              </a:pathLst>
            </a:custGeom>
            <a:solidFill>
              <a:srgbClr val="91A2B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5" name="Google Shape;1155;p76"/>
            <p:cNvSpPr/>
            <p:nvPr/>
          </p:nvSpPr>
          <p:spPr>
            <a:xfrm>
              <a:off x="6828058" y="3227389"/>
              <a:ext cx="22728" cy="22728"/>
            </a:xfrm>
            <a:custGeom>
              <a:rect b="b" l="l" r="r" t="t"/>
              <a:pathLst>
                <a:path extrusionOk="0" h="867" w="867">
                  <a:moveTo>
                    <a:pt x="0" y="0"/>
                  </a:moveTo>
                  <a:lnTo>
                    <a:pt x="0" y="867"/>
                  </a:lnTo>
                  <a:lnTo>
                    <a:pt x="866" y="867"/>
                  </a:lnTo>
                  <a:lnTo>
                    <a:pt x="866" y="0"/>
                  </a:lnTo>
                  <a:close/>
                </a:path>
              </a:pathLst>
            </a:custGeom>
            <a:solidFill>
              <a:srgbClr val="D6DFE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6" name="Google Shape;1156;p76"/>
            <p:cNvSpPr/>
            <p:nvPr/>
          </p:nvSpPr>
          <p:spPr>
            <a:xfrm>
              <a:off x="6635064" y="3250091"/>
              <a:ext cx="215723" cy="34840"/>
            </a:xfrm>
            <a:custGeom>
              <a:rect b="b" l="l" r="r" t="t"/>
              <a:pathLst>
                <a:path extrusionOk="0" h="1329" w="8229">
                  <a:moveTo>
                    <a:pt x="0" y="1"/>
                  </a:moveTo>
                  <a:lnTo>
                    <a:pt x="0" y="463"/>
                  </a:lnTo>
                  <a:cubicBezTo>
                    <a:pt x="0" y="939"/>
                    <a:pt x="390" y="1329"/>
                    <a:pt x="866" y="1329"/>
                  </a:cubicBezTo>
                  <a:lnTo>
                    <a:pt x="7362" y="1329"/>
                  </a:lnTo>
                  <a:cubicBezTo>
                    <a:pt x="7838" y="1329"/>
                    <a:pt x="8228" y="939"/>
                    <a:pt x="8228" y="463"/>
                  </a:cubicBezTo>
                  <a:lnTo>
                    <a:pt x="8228" y="1"/>
                  </a:lnTo>
                  <a:close/>
                </a:path>
              </a:pathLst>
            </a:custGeom>
            <a:solidFill>
              <a:srgbClr val="5E748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p76"/>
            <p:cNvSpPr/>
            <p:nvPr/>
          </p:nvSpPr>
          <p:spPr>
            <a:xfrm>
              <a:off x="6805330" y="3250091"/>
              <a:ext cx="45457" cy="34840"/>
            </a:xfrm>
            <a:custGeom>
              <a:rect b="b" l="l" r="r" t="t"/>
              <a:pathLst>
                <a:path extrusionOk="0" h="1329" w="1734">
                  <a:moveTo>
                    <a:pt x="867" y="1"/>
                  </a:moveTo>
                  <a:lnTo>
                    <a:pt x="867" y="463"/>
                  </a:lnTo>
                  <a:cubicBezTo>
                    <a:pt x="867" y="939"/>
                    <a:pt x="477" y="1329"/>
                    <a:pt x="1" y="1329"/>
                  </a:cubicBezTo>
                  <a:lnTo>
                    <a:pt x="867" y="1329"/>
                  </a:lnTo>
                  <a:cubicBezTo>
                    <a:pt x="1343" y="1329"/>
                    <a:pt x="1733" y="939"/>
                    <a:pt x="1733" y="463"/>
                  </a:cubicBezTo>
                  <a:lnTo>
                    <a:pt x="1733" y="1"/>
                  </a:lnTo>
                  <a:close/>
                </a:path>
              </a:pathLst>
            </a:custGeom>
            <a:solidFill>
              <a:srgbClr val="556C8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p76"/>
            <p:cNvSpPr/>
            <p:nvPr/>
          </p:nvSpPr>
          <p:spPr>
            <a:xfrm>
              <a:off x="6635064" y="2907251"/>
              <a:ext cx="216090" cy="35207"/>
            </a:xfrm>
            <a:custGeom>
              <a:rect b="b" l="l" r="r" t="t"/>
              <a:pathLst>
                <a:path extrusionOk="0" h="1343" w="8243">
                  <a:moveTo>
                    <a:pt x="866" y="0"/>
                  </a:moveTo>
                  <a:cubicBezTo>
                    <a:pt x="390" y="15"/>
                    <a:pt x="0" y="390"/>
                    <a:pt x="0" y="881"/>
                  </a:cubicBezTo>
                  <a:lnTo>
                    <a:pt x="0" y="1343"/>
                  </a:lnTo>
                  <a:lnTo>
                    <a:pt x="8243" y="1343"/>
                  </a:lnTo>
                  <a:lnTo>
                    <a:pt x="8243" y="881"/>
                  </a:lnTo>
                  <a:cubicBezTo>
                    <a:pt x="8243" y="390"/>
                    <a:pt x="7853" y="0"/>
                    <a:pt x="7362" y="0"/>
                  </a:cubicBezTo>
                  <a:close/>
                </a:path>
              </a:pathLst>
            </a:custGeom>
            <a:solidFill>
              <a:srgbClr val="5E748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9" name="Google Shape;1159;p76"/>
            <p:cNvSpPr/>
            <p:nvPr/>
          </p:nvSpPr>
          <p:spPr>
            <a:xfrm>
              <a:off x="6805330" y="2907251"/>
              <a:ext cx="45457" cy="35207"/>
            </a:xfrm>
            <a:custGeom>
              <a:rect b="b" l="l" r="r" t="t"/>
              <a:pathLst>
                <a:path extrusionOk="0" h="1343" w="1734">
                  <a:moveTo>
                    <a:pt x="1" y="0"/>
                  </a:moveTo>
                  <a:cubicBezTo>
                    <a:pt x="477" y="0"/>
                    <a:pt x="867" y="390"/>
                    <a:pt x="867" y="881"/>
                  </a:cubicBezTo>
                  <a:lnTo>
                    <a:pt x="867" y="1343"/>
                  </a:lnTo>
                  <a:lnTo>
                    <a:pt x="1733" y="1343"/>
                  </a:lnTo>
                  <a:lnTo>
                    <a:pt x="1733" y="881"/>
                  </a:lnTo>
                  <a:cubicBezTo>
                    <a:pt x="1733" y="390"/>
                    <a:pt x="1343" y="0"/>
                    <a:pt x="867" y="0"/>
                  </a:cubicBezTo>
                  <a:close/>
                </a:path>
              </a:pathLst>
            </a:custGeom>
            <a:solidFill>
              <a:srgbClr val="556C8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76"/>
            <p:cNvSpPr/>
            <p:nvPr/>
          </p:nvSpPr>
          <p:spPr>
            <a:xfrm>
              <a:off x="6720577" y="3262202"/>
              <a:ext cx="45064" cy="11010"/>
            </a:xfrm>
            <a:custGeom>
              <a:rect b="b" l="l" r="r" t="t"/>
              <a:pathLst>
                <a:path extrusionOk="0" h="420" w="1719">
                  <a:moveTo>
                    <a:pt x="1444" y="0"/>
                  </a:moveTo>
                  <a:cubicBezTo>
                    <a:pt x="1439" y="0"/>
                    <a:pt x="1434" y="0"/>
                    <a:pt x="1430" y="1"/>
                  </a:cubicBezTo>
                  <a:lnTo>
                    <a:pt x="275" y="1"/>
                  </a:lnTo>
                  <a:cubicBezTo>
                    <a:pt x="0" y="1"/>
                    <a:pt x="0" y="419"/>
                    <a:pt x="275" y="419"/>
                  </a:cubicBezTo>
                  <a:lnTo>
                    <a:pt x="1430" y="419"/>
                  </a:lnTo>
                  <a:cubicBezTo>
                    <a:pt x="1714" y="419"/>
                    <a:pt x="1718" y="0"/>
                    <a:pt x="1444" y="0"/>
                  </a:cubicBezTo>
                  <a:close/>
                </a:path>
              </a:pathLst>
            </a:custGeom>
            <a:solidFill>
              <a:srgbClr val="E7E9EC"/>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76"/>
            <p:cNvSpPr/>
            <p:nvPr/>
          </p:nvSpPr>
          <p:spPr>
            <a:xfrm>
              <a:off x="6554059" y="2962879"/>
              <a:ext cx="149137" cy="163765"/>
            </a:xfrm>
            <a:custGeom>
              <a:rect b="b" l="l" r="r" t="t"/>
              <a:pathLst>
                <a:path extrusionOk="0" h="6247" w="5689">
                  <a:moveTo>
                    <a:pt x="1127" y="0"/>
                  </a:moveTo>
                  <a:cubicBezTo>
                    <a:pt x="506" y="0"/>
                    <a:pt x="1" y="505"/>
                    <a:pt x="1" y="1112"/>
                  </a:cubicBezTo>
                  <a:lnTo>
                    <a:pt x="1" y="3811"/>
                  </a:lnTo>
                  <a:cubicBezTo>
                    <a:pt x="1" y="4417"/>
                    <a:pt x="506" y="4923"/>
                    <a:pt x="1127" y="4923"/>
                  </a:cubicBezTo>
                  <a:lnTo>
                    <a:pt x="2108" y="4923"/>
                  </a:lnTo>
                  <a:cubicBezTo>
                    <a:pt x="2166" y="4923"/>
                    <a:pt x="2209" y="4966"/>
                    <a:pt x="2224" y="5024"/>
                  </a:cubicBezTo>
                  <a:cubicBezTo>
                    <a:pt x="2313" y="6043"/>
                    <a:pt x="2886" y="6246"/>
                    <a:pt x="3324" y="6246"/>
                  </a:cubicBezTo>
                  <a:cubicBezTo>
                    <a:pt x="3457" y="6246"/>
                    <a:pt x="3577" y="6227"/>
                    <a:pt x="3667" y="6207"/>
                  </a:cubicBezTo>
                  <a:cubicBezTo>
                    <a:pt x="3696" y="6193"/>
                    <a:pt x="3696" y="6164"/>
                    <a:pt x="3667" y="6150"/>
                  </a:cubicBezTo>
                  <a:cubicBezTo>
                    <a:pt x="3047" y="6049"/>
                    <a:pt x="3162" y="5283"/>
                    <a:pt x="3220" y="5009"/>
                  </a:cubicBezTo>
                  <a:cubicBezTo>
                    <a:pt x="3234" y="4966"/>
                    <a:pt x="3278" y="4923"/>
                    <a:pt x="3321" y="4923"/>
                  </a:cubicBezTo>
                  <a:lnTo>
                    <a:pt x="4577" y="4923"/>
                  </a:lnTo>
                  <a:cubicBezTo>
                    <a:pt x="5183" y="4923"/>
                    <a:pt x="5688" y="4432"/>
                    <a:pt x="5688" y="3811"/>
                  </a:cubicBezTo>
                  <a:lnTo>
                    <a:pt x="5688" y="1112"/>
                  </a:lnTo>
                  <a:cubicBezTo>
                    <a:pt x="5688" y="491"/>
                    <a:pt x="5183" y="0"/>
                    <a:pt x="4562" y="0"/>
                  </a:cubicBezTo>
                  <a:close/>
                </a:path>
              </a:pathLst>
            </a:custGeom>
            <a:solidFill>
              <a:srgbClr val="A0AFBB"/>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2" name="Google Shape;1162;p76"/>
            <p:cNvSpPr/>
            <p:nvPr/>
          </p:nvSpPr>
          <p:spPr>
            <a:xfrm>
              <a:off x="6650950" y="2962879"/>
              <a:ext cx="52246" cy="129056"/>
            </a:xfrm>
            <a:custGeom>
              <a:rect b="b" l="l" r="r" t="t"/>
              <a:pathLst>
                <a:path extrusionOk="0" h="4923" w="1993">
                  <a:moveTo>
                    <a:pt x="0" y="0"/>
                  </a:moveTo>
                  <a:cubicBezTo>
                    <a:pt x="621" y="0"/>
                    <a:pt x="1126" y="505"/>
                    <a:pt x="1126" y="1112"/>
                  </a:cubicBezTo>
                  <a:lnTo>
                    <a:pt x="1126" y="3811"/>
                  </a:lnTo>
                  <a:cubicBezTo>
                    <a:pt x="1126" y="4417"/>
                    <a:pt x="621" y="4923"/>
                    <a:pt x="0" y="4923"/>
                  </a:cubicBezTo>
                  <a:lnTo>
                    <a:pt x="866" y="4923"/>
                  </a:lnTo>
                  <a:cubicBezTo>
                    <a:pt x="1487" y="4923"/>
                    <a:pt x="1992" y="4417"/>
                    <a:pt x="1992" y="3811"/>
                  </a:cubicBezTo>
                  <a:lnTo>
                    <a:pt x="1992" y="1112"/>
                  </a:lnTo>
                  <a:cubicBezTo>
                    <a:pt x="1992" y="505"/>
                    <a:pt x="1487" y="0"/>
                    <a:pt x="866" y="0"/>
                  </a:cubicBezTo>
                  <a:close/>
                </a:path>
              </a:pathLst>
            </a:custGeom>
            <a:solidFill>
              <a:srgbClr val="7E93A3"/>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76"/>
            <p:cNvSpPr/>
            <p:nvPr/>
          </p:nvSpPr>
          <p:spPr>
            <a:xfrm>
              <a:off x="6596842" y="2999580"/>
              <a:ext cx="64358" cy="53295"/>
            </a:xfrm>
            <a:custGeom>
              <a:rect b="b" l="l" r="r" t="t"/>
              <a:pathLst>
                <a:path extrusionOk="0" h="2033" w="2455">
                  <a:moveTo>
                    <a:pt x="621" y="0"/>
                  </a:moveTo>
                  <a:cubicBezTo>
                    <a:pt x="274" y="29"/>
                    <a:pt x="0" y="332"/>
                    <a:pt x="29" y="693"/>
                  </a:cubicBezTo>
                  <a:cubicBezTo>
                    <a:pt x="29" y="1097"/>
                    <a:pt x="361" y="1588"/>
                    <a:pt x="1169" y="2021"/>
                  </a:cubicBezTo>
                  <a:cubicBezTo>
                    <a:pt x="1191" y="2029"/>
                    <a:pt x="1213" y="2032"/>
                    <a:pt x="1232" y="2032"/>
                  </a:cubicBezTo>
                  <a:cubicBezTo>
                    <a:pt x="1252" y="2032"/>
                    <a:pt x="1270" y="2029"/>
                    <a:pt x="1285" y="2021"/>
                  </a:cubicBezTo>
                  <a:cubicBezTo>
                    <a:pt x="2108" y="1588"/>
                    <a:pt x="2425" y="1097"/>
                    <a:pt x="2425" y="693"/>
                  </a:cubicBezTo>
                  <a:cubicBezTo>
                    <a:pt x="2454" y="332"/>
                    <a:pt x="2194" y="29"/>
                    <a:pt x="1848" y="0"/>
                  </a:cubicBezTo>
                  <a:cubicBezTo>
                    <a:pt x="1646" y="0"/>
                    <a:pt x="1444" y="87"/>
                    <a:pt x="1299" y="231"/>
                  </a:cubicBezTo>
                  <a:cubicBezTo>
                    <a:pt x="1285" y="253"/>
                    <a:pt x="1263" y="264"/>
                    <a:pt x="1240" y="264"/>
                  </a:cubicBezTo>
                  <a:cubicBezTo>
                    <a:pt x="1216" y="264"/>
                    <a:pt x="1191" y="253"/>
                    <a:pt x="1169" y="231"/>
                  </a:cubicBezTo>
                  <a:cubicBezTo>
                    <a:pt x="1025" y="87"/>
                    <a:pt x="837" y="0"/>
                    <a:pt x="621" y="0"/>
                  </a:cubicBezTo>
                  <a:close/>
                </a:path>
              </a:pathLst>
            </a:custGeom>
            <a:solidFill>
              <a:srgbClr val="8598A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4" name="Google Shape;1164;p76"/>
            <p:cNvSpPr/>
            <p:nvPr/>
          </p:nvSpPr>
          <p:spPr>
            <a:xfrm>
              <a:off x="6782628" y="3055576"/>
              <a:ext cx="149137" cy="163765"/>
            </a:xfrm>
            <a:custGeom>
              <a:rect b="b" l="l" r="r" t="t"/>
              <a:pathLst>
                <a:path extrusionOk="0" h="6247" w="5689">
                  <a:moveTo>
                    <a:pt x="1127" y="1"/>
                  </a:moveTo>
                  <a:cubicBezTo>
                    <a:pt x="506" y="1"/>
                    <a:pt x="1" y="492"/>
                    <a:pt x="1" y="1112"/>
                  </a:cubicBezTo>
                  <a:lnTo>
                    <a:pt x="1" y="3812"/>
                  </a:lnTo>
                  <a:cubicBezTo>
                    <a:pt x="1" y="4432"/>
                    <a:pt x="506" y="4938"/>
                    <a:pt x="1127" y="4938"/>
                  </a:cubicBezTo>
                  <a:lnTo>
                    <a:pt x="2368" y="4938"/>
                  </a:lnTo>
                  <a:cubicBezTo>
                    <a:pt x="2376" y="4936"/>
                    <a:pt x="2383" y="4935"/>
                    <a:pt x="2390" y="4935"/>
                  </a:cubicBezTo>
                  <a:cubicBezTo>
                    <a:pt x="2437" y="4935"/>
                    <a:pt x="2471" y="4974"/>
                    <a:pt x="2484" y="5024"/>
                  </a:cubicBezTo>
                  <a:cubicBezTo>
                    <a:pt x="2527" y="5284"/>
                    <a:pt x="2643" y="6049"/>
                    <a:pt x="2036" y="6150"/>
                  </a:cubicBezTo>
                  <a:cubicBezTo>
                    <a:pt x="2007" y="6165"/>
                    <a:pt x="2007" y="6208"/>
                    <a:pt x="2036" y="6208"/>
                  </a:cubicBezTo>
                  <a:cubicBezTo>
                    <a:pt x="2124" y="6228"/>
                    <a:pt x="2242" y="6247"/>
                    <a:pt x="2374" y="6247"/>
                  </a:cubicBezTo>
                  <a:cubicBezTo>
                    <a:pt x="2806" y="6247"/>
                    <a:pt x="3380" y="6046"/>
                    <a:pt x="3480" y="5039"/>
                  </a:cubicBezTo>
                  <a:cubicBezTo>
                    <a:pt x="3480" y="4967"/>
                    <a:pt x="3523" y="4923"/>
                    <a:pt x="3581" y="4923"/>
                  </a:cubicBezTo>
                  <a:lnTo>
                    <a:pt x="4577" y="4923"/>
                  </a:lnTo>
                  <a:cubicBezTo>
                    <a:pt x="5183" y="4923"/>
                    <a:pt x="5688" y="4432"/>
                    <a:pt x="5688" y="3812"/>
                  </a:cubicBezTo>
                  <a:lnTo>
                    <a:pt x="5688" y="1112"/>
                  </a:lnTo>
                  <a:cubicBezTo>
                    <a:pt x="5688" y="506"/>
                    <a:pt x="5183" y="1"/>
                    <a:pt x="4577" y="1"/>
                  </a:cubicBezTo>
                  <a:close/>
                </a:path>
              </a:pathLst>
            </a:custGeom>
            <a:solidFill>
              <a:srgbClr val="A0AFBB"/>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76"/>
            <p:cNvSpPr/>
            <p:nvPr/>
          </p:nvSpPr>
          <p:spPr>
            <a:xfrm>
              <a:off x="6879885" y="3055576"/>
              <a:ext cx="51879" cy="129083"/>
            </a:xfrm>
            <a:custGeom>
              <a:rect b="b" l="l" r="r" t="t"/>
              <a:pathLst>
                <a:path extrusionOk="0" h="4924" w="1979">
                  <a:moveTo>
                    <a:pt x="1" y="1"/>
                  </a:moveTo>
                  <a:cubicBezTo>
                    <a:pt x="607" y="1"/>
                    <a:pt x="1112" y="506"/>
                    <a:pt x="1112" y="1112"/>
                  </a:cubicBezTo>
                  <a:lnTo>
                    <a:pt x="1112" y="3812"/>
                  </a:lnTo>
                  <a:cubicBezTo>
                    <a:pt x="1112" y="4432"/>
                    <a:pt x="607" y="4923"/>
                    <a:pt x="1" y="4923"/>
                  </a:cubicBezTo>
                  <a:lnTo>
                    <a:pt x="867" y="4923"/>
                  </a:lnTo>
                  <a:cubicBezTo>
                    <a:pt x="1473" y="4923"/>
                    <a:pt x="1978" y="4432"/>
                    <a:pt x="1978" y="3812"/>
                  </a:cubicBezTo>
                  <a:lnTo>
                    <a:pt x="1978" y="1112"/>
                  </a:lnTo>
                  <a:cubicBezTo>
                    <a:pt x="1978" y="506"/>
                    <a:pt x="1473" y="1"/>
                    <a:pt x="867" y="1"/>
                  </a:cubicBezTo>
                  <a:close/>
                </a:path>
              </a:pathLst>
            </a:custGeom>
            <a:solidFill>
              <a:srgbClr val="7E93A3"/>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76"/>
            <p:cNvSpPr/>
            <p:nvPr/>
          </p:nvSpPr>
          <p:spPr>
            <a:xfrm>
              <a:off x="6841297" y="3080926"/>
              <a:ext cx="31799" cy="32192"/>
            </a:xfrm>
            <a:custGeom>
              <a:rect b="b" l="l" r="r" t="t"/>
              <a:pathLst>
                <a:path extrusionOk="0" h="1228" w="1213">
                  <a:moveTo>
                    <a:pt x="607" y="1"/>
                  </a:moveTo>
                  <a:cubicBezTo>
                    <a:pt x="275" y="1"/>
                    <a:pt x="0" y="275"/>
                    <a:pt x="0" y="607"/>
                  </a:cubicBezTo>
                  <a:cubicBezTo>
                    <a:pt x="0" y="954"/>
                    <a:pt x="275" y="1228"/>
                    <a:pt x="607" y="1228"/>
                  </a:cubicBezTo>
                  <a:cubicBezTo>
                    <a:pt x="953" y="1228"/>
                    <a:pt x="1213" y="954"/>
                    <a:pt x="1213" y="607"/>
                  </a:cubicBezTo>
                  <a:cubicBezTo>
                    <a:pt x="1213" y="275"/>
                    <a:pt x="953" y="1"/>
                    <a:pt x="607" y="1"/>
                  </a:cubicBezTo>
                  <a:close/>
                </a:path>
              </a:pathLst>
            </a:custGeom>
            <a:solidFill>
              <a:srgbClr val="7B90A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76"/>
            <p:cNvSpPr/>
            <p:nvPr/>
          </p:nvSpPr>
          <p:spPr>
            <a:xfrm>
              <a:off x="6830706" y="3113091"/>
              <a:ext cx="53374" cy="31825"/>
            </a:xfrm>
            <a:custGeom>
              <a:rect b="b" l="l" r="r" t="t"/>
              <a:pathLst>
                <a:path extrusionOk="0" h="1214" w="2036">
                  <a:moveTo>
                    <a:pt x="895" y="1"/>
                  </a:moveTo>
                  <a:cubicBezTo>
                    <a:pt x="404" y="1"/>
                    <a:pt x="0" y="391"/>
                    <a:pt x="0" y="882"/>
                  </a:cubicBezTo>
                  <a:lnTo>
                    <a:pt x="0" y="896"/>
                  </a:lnTo>
                  <a:cubicBezTo>
                    <a:pt x="0" y="1069"/>
                    <a:pt x="145" y="1214"/>
                    <a:pt x="318" y="1214"/>
                  </a:cubicBezTo>
                  <a:lnTo>
                    <a:pt x="1718" y="1214"/>
                  </a:lnTo>
                  <a:cubicBezTo>
                    <a:pt x="1891" y="1214"/>
                    <a:pt x="2036" y="1069"/>
                    <a:pt x="2036" y="896"/>
                  </a:cubicBezTo>
                  <a:lnTo>
                    <a:pt x="2036" y="882"/>
                  </a:lnTo>
                  <a:cubicBezTo>
                    <a:pt x="2036" y="391"/>
                    <a:pt x="1631" y="1"/>
                    <a:pt x="1155" y="1"/>
                  </a:cubicBezTo>
                  <a:close/>
                </a:path>
              </a:pathLst>
            </a:custGeom>
            <a:solidFill>
              <a:srgbClr val="7B90A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76"/>
            <p:cNvSpPr/>
            <p:nvPr/>
          </p:nvSpPr>
          <p:spPr>
            <a:xfrm>
              <a:off x="6725112" y="2972343"/>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rgbClr val="5E748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76"/>
            <p:cNvSpPr/>
            <p:nvPr/>
          </p:nvSpPr>
          <p:spPr>
            <a:xfrm>
              <a:off x="6725112" y="2995045"/>
              <a:ext cx="95396" cy="10984"/>
            </a:xfrm>
            <a:custGeom>
              <a:rect b="b" l="l" r="r" t="t"/>
              <a:pathLst>
                <a:path extrusionOk="0" h="419" w="3639">
                  <a:moveTo>
                    <a:pt x="289" y="0"/>
                  </a:moveTo>
                  <a:cubicBezTo>
                    <a:pt x="1" y="0"/>
                    <a:pt x="1" y="419"/>
                    <a:pt x="289" y="419"/>
                  </a:cubicBezTo>
                  <a:lnTo>
                    <a:pt x="3350" y="419"/>
                  </a:lnTo>
                  <a:cubicBezTo>
                    <a:pt x="3638" y="419"/>
                    <a:pt x="3638" y="0"/>
                    <a:pt x="3350" y="0"/>
                  </a:cubicBezTo>
                  <a:close/>
                </a:path>
              </a:pathLst>
            </a:custGeom>
            <a:solidFill>
              <a:srgbClr val="5E748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p76"/>
            <p:cNvSpPr/>
            <p:nvPr/>
          </p:nvSpPr>
          <p:spPr>
            <a:xfrm>
              <a:off x="6725112" y="3017747"/>
              <a:ext cx="95396" cy="11377"/>
            </a:xfrm>
            <a:custGeom>
              <a:rect b="b" l="l" r="r" t="t"/>
              <a:pathLst>
                <a:path extrusionOk="0" h="434" w="3639">
                  <a:moveTo>
                    <a:pt x="289" y="0"/>
                  </a:moveTo>
                  <a:cubicBezTo>
                    <a:pt x="1" y="0"/>
                    <a:pt x="1" y="433"/>
                    <a:pt x="289" y="433"/>
                  </a:cubicBezTo>
                  <a:lnTo>
                    <a:pt x="3350" y="433"/>
                  </a:lnTo>
                  <a:cubicBezTo>
                    <a:pt x="3638" y="419"/>
                    <a:pt x="3638" y="0"/>
                    <a:pt x="3350" y="0"/>
                  </a:cubicBezTo>
                  <a:close/>
                </a:path>
              </a:pathLst>
            </a:custGeom>
            <a:solidFill>
              <a:srgbClr val="5E748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p76"/>
            <p:cNvSpPr/>
            <p:nvPr/>
          </p:nvSpPr>
          <p:spPr>
            <a:xfrm>
              <a:off x="6664949" y="3138467"/>
              <a:ext cx="91595" cy="23095"/>
            </a:xfrm>
            <a:custGeom>
              <a:rect b="b" l="l" r="r" t="t"/>
              <a:pathLst>
                <a:path extrusionOk="0" h="881" w="3494">
                  <a:moveTo>
                    <a:pt x="174" y="0"/>
                  </a:moveTo>
                  <a:cubicBezTo>
                    <a:pt x="73" y="0"/>
                    <a:pt x="0" y="87"/>
                    <a:pt x="0" y="173"/>
                  </a:cubicBezTo>
                  <a:lnTo>
                    <a:pt x="0" y="707"/>
                  </a:lnTo>
                  <a:cubicBezTo>
                    <a:pt x="0" y="794"/>
                    <a:pt x="73" y="881"/>
                    <a:pt x="174" y="881"/>
                  </a:cubicBezTo>
                  <a:lnTo>
                    <a:pt x="3321" y="881"/>
                  </a:lnTo>
                  <a:cubicBezTo>
                    <a:pt x="3422" y="881"/>
                    <a:pt x="3494" y="794"/>
                    <a:pt x="3494" y="707"/>
                  </a:cubicBezTo>
                  <a:lnTo>
                    <a:pt x="3494" y="173"/>
                  </a:lnTo>
                  <a:cubicBezTo>
                    <a:pt x="3494" y="87"/>
                    <a:pt x="3422" y="0"/>
                    <a:pt x="3321" y="0"/>
                  </a:cubicBezTo>
                  <a:close/>
                </a:path>
              </a:pathLst>
            </a:custGeom>
            <a:solidFill>
              <a:srgbClr val="8598A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2" name="Google Shape;1172;p76"/>
            <p:cNvSpPr/>
            <p:nvPr/>
          </p:nvSpPr>
          <p:spPr>
            <a:xfrm>
              <a:off x="6663428" y="3178576"/>
              <a:ext cx="95003" cy="11377"/>
            </a:xfrm>
            <a:custGeom>
              <a:rect b="b" l="l" r="r" t="t"/>
              <a:pathLst>
                <a:path extrusionOk="0" h="434" w="3624">
                  <a:moveTo>
                    <a:pt x="275" y="0"/>
                  </a:moveTo>
                  <a:cubicBezTo>
                    <a:pt x="1" y="0"/>
                    <a:pt x="1" y="433"/>
                    <a:pt x="275" y="433"/>
                  </a:cubicBezTo>
                  <a:lnTo>
                    <a:pt x="3350" y="433"/>
                  </a:lnTo>
                  <a:cubicBezTo>
                    <a:pt x="3624" y="419"/>
                    <a:pt x="3624" y="0"/>
                    <a:pt x="3350" y="0"/>
                  </a:cubicBezTo>
                  <a:close/>
                </a:path>
              </a:pathLst>
            </a:custGeom>
            <a:solidFill>
              <a:srgbClr val="8598A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73" name="Google Shape;1173;p76"/>
          <p:cNvSpPr txBox="1"/>
          <p:nvPr/>
        </p:nvSpPr>
        <p:spPr>
          <a:xfrm>
            <a:off x="9121033" y="2280300"/>
            <a:ext cx="2857500" cy="34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latin typeface="Fira Sans Medium"/>
                <a:ea typeface="Fira Sans Medium"/>
                <a:cs typeface="Fira Sans Medium"/>
                <a:sym typeface="Fira Sans Medium"/>
              </a:rPr>
              <a:t>VIEW OPTIONS</a:t>
            </a:r>
            <a:endParaRPr sz="1700">
              <a:latin typeface="Fira Sans Medium"/>
              <a:ea typeface="Fira Sans Medium"/>
              <a:cs typeface="Fira Sans Medium"/>
              <a:sym typeface="Fira Sans Medium"/>
            </a:endParaRPr>
          </a:p>
        </p:txBody>
      </p:sp>
      <p:grpSp>
        <p:nvGrpSpPr>
          <p:cNvPr id="1174" name="Google Shape;1174;p76"/>
          <p:cNvGrpSpPr/>
          <p:nvPr/>
        </p:nvGrpSpPr>
        <p:grpSpPr>
          <a:xfrm>
            <a:off x="5123646" y="4916834"/>
            <a:ext cx="1922560" cy="1857267"/>
            <a:chOff x="2972250" y="1654900"/>
            <a:chExt cx="2134517" cy="2062026"/>
          </a:xfrm>
        </p:grpSpPr>
        <p:sp>
          <p:nvSpPr>
            <p:cNvPr id="1175" name="Google Shape;1175;p76"/>
            <p:cNvSpPr/>
            <p:nvPr/>
          </p:nvSpPr>
          <p:spPr>
            <a:xfrm>
              <a:off x="3104000" y="2880350"/>
              <a:ext cx="113150" cy="291275"/>
            </a:xfrm>
            <a:custGeom>
              <a:rect b="b" l="l" r="r" t="t"/>
              <a:pathLst>
                <a:path extrusionOk="0" h="11651" w="4526">
                  <a:moveTo>
                    <a:pt x="1848" y="0"/>
                  </a:moveTo>
                  <a:cubicBezTo>
                    <a:pt x="1513" y="0"/>
                    <a:pt x="1167" y="229"/>
                    <a:pt x="905" y="678"/>
                  </a:cubicBezTo>
                  <a:cubicBezTo>
                    <a:pt x="505" y="1360"/>
                    <a:pt x="0" y="2838"/>
                    <a:pt x="59" y="4558"/>
                  </a:cubicBezTo>
                  <a:cubicBezTo>
                    <a:pt x="150" y="7254"/>
                    <a:pt x="1317" y="10480"/>
                    <a:pt x="4143" y="11651"/>
                  </a:cubicBezTo>
                  <a:lnTo>
                    <a:pt x="4526" y="9524"/>
                  </a:lnTo>
                  <a:cubicBezTo>
                    <a:pt x="2775" y="8346"/>
                    <a:pt x="2696" y="5176"/>
                    <a:pt x="2949" y="3183"/>
                  </a:cubicBezTo>
                  <a:cubicBezTo>
                    <a:pt x="3223" y="1030"/>
                    <a:pt x="2558" y="0"/>
                    <a:pt x="1848" y="0"/>
                  </a:cubicBezTo>
                  <a:close/>
                </a:path>
              </a:pathLst>
            </a:custGeom>
            <a:solidFill>
              <a:srgbClr val="27DEB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6" name="Google Shape;1176;p76"/>
            <p:cNvSpPr/>
            <p:nvPr/>
          </p:nvSpPr>
          <p:spPr>
            <a:xfrm>
              <a:off x="3105350" y="2880375"/>
              <a:ext cx="100025" cy="290300"/>
            </a:xfrm>
            <a:custGeom>
              <a:rect b="b" l="l" r="r" t="t"/>
              <a:pathLst>
                <a:path extrusionOk="0" h="11612" w="4001">
                  <a:moveTo>
                    <a:pt x="1796" y="1"/>
                  </a:moveTo>
                  <a:cubicBezTo>
                    <a:pt x="1458" y="1"/>
                    <a:pt x="1114" y="229"/>
                    <a:pt x="851" y="677"/>
                  </a:cubicBezTo>
                  <a:cubicBezTo>
                    <a:pt x="471" y="1325"/>
                    <a:pt x="0" y="2684"/>
                    <a:pt x="0" y="4287"/>
                  </a:cubicBezTo>
                  <a:cubicBezTo>
                    <a:pt x="0" y="4377"/>
                    <a:pt x="0" y="4465"/>
                    <a:pt x="5" y="4557"/>
                  </a:cubicBezTo>
                  <a:cubicBezTo>
                    <a:pt x="93" y="7226"/>
                    <a:pt x="1240" y="10410"/>
                    <a:pt x="4001" y="11612"/>
                  </a:cubicBezTo>
                  <a:lnTo>
                    <a:pt x="4001" y="9120"/>
                  </a:lnTo>
                  <a:cubicBezTo>
                    <a:pt x="3069" y="8120"/>
                    <a:pt x="2790" y="6417"/>
                    <a:pt x="2790" y="4868"/>
                  </a:cubicBezTo>
                  <a:cubicBezTo>
                    <a:pt x="2790" y="4264"/>
                    <a:pt x="2830" y="3684"/>
                    <a:pt x="2895" y="3182"/>
                  </a:cubicBezTo>
                  <a:cubicBezTo>
                    <a:pt x="2939" y="2841"/>
                    <a:pt x="2960" y="2526"/>
                    <a:pt x="2960" y="2243"/>
                  </a:cubicBezTo>
                  <a:cubicBezTo>
                    <a:pt x="2960" y="732"/>
                    <a:pt x="2393" y="1"/>
                    <a:pt x="1796"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p76"/>
            <p:cNvSpPr/>
            <p:nvPr/>
          </p:nvSpPr>
          <p:spPr>
            <a:xfrm>
              <a:off x="3120375" y="2908750"/>
              <a:ext cx="91150" cy="258350"/>
            </a:xfrm>
            <a:custGeom>
              <a:rect b="b" l="l" r="r" t="t"/>
              <a:pathLst>
                <a:path extrusionOk="0" h="10334" w="3646">
                  <a:moveTo>
                    <a:pt x="939" y="1"/>
                  </a:moveTo>
                  <a:cubicBezTo>
                    <a:pt x="886" y="1"/>
                    <a:pt x="837" y="38"/>
                    <a:pt x="823" y="91"/>
                  </a:cubicBezTo>
                  <a:cubicBezTo>
                    <a:pt x="1" y="3231"/>
                    <a:pt x="464" y="7767"/>
                    <a:pt x="3430" y="10302"/>
                  </a:cubicBezTo>
                  <a:cubicBezTo>
                    <a:pt x="3454" y="10323"/>
                    <a:pt x="3482" y="10334"/>
                    <a:pt x="3509" y="10334"/>
                  </a:cubicBezTo>
                  <a:cubicBezTo>
                    <a:pt x="3543" y="10334"/>
                    <a:pt x="3577" y="10320"/>
                    <a:pt x="3601" y="10293"/>
                  </a:cubicBezTo>
                  <a:cubicBezTo>
                    <a:pt x="3646" y="10241"/>
                    <a:pt x="3638" y="10163"/>
                    <a:pt x="3591" y="10118"/>
                  </a:cubicBezTo>
                  <a:cubicBezTo>
                    <a:pt x="700" y="7648"/>
                    <a:pt x="253" y="3221"/>
                    <a:pt x="1058" y="153"/>
                  </a:cubicBezTo>
                  <a:cubicBezTo>
                    <a:pt x="1075" y="88"/>
                    <a:pt x="1038" y="23"/>
                    <a:pt x="973" y="6"/>
                  </a:cubicBezTo>
                  <a:cubicBezTo>
                    <a:pt x="962" y="3"/>
                    <a:pt x="950" y="1"/>
                    <a:pt x="939"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76"/>
            <p:cNvSpPr/>
            <p:nvPr/>
          </p:nvSpPr>
          <p:spPr>
            <a:xfrm>
              <a:off x="2972250" y="3006875"/>
              <a:ext cx="358375" cy="288450"/>
            </a:xfrm>
            <a:custGeom>
              <a:rect b="b" l="l" r="r" t="t"/>
              <a:pathLst>
                <a:path extrusionOk="0" h="11538" w="14335">
                  <a:moveTo>
                    <a:pt x="2374" y="0"/>
                  </a:moveTo>
                  <a:cubicBezTo>
                    <a:pt x="2120" y="0"/>
                    <a:pt x="1847" y="126"/>
                    <a:pt x="1550" y="432"/>
                  </a:cubicBezTo>
                  <a:cubicBezTo>
                    <a:pt x="0" y="2026"/>
                    <a:pt x="2120" y="4081"/>
                    <a:pt x="1611" y="5484"/>
                  </a:cubicBezTo>
                  <a:cubicBezTo>
                    <a:pt x="1144" y="6776"/>
                    <a:pt x="1524" y="8294"/>
                    <a:pt x="3263" y="8294"/>
                  </a:cubicBezTo>
                  <a:cubicBezTo>
                    <a:pt x="3415" y="8294"/>
                    <a:pt x="3578" y="8283"/>
                    <a:pt x="3752" y="8258"/>
                  </a:cubicBezTo>
                  <a:cubicBezTo>
                    <a:pt x="4059" y="8215"/>
                    <a:pt x="4308" y="8193"/>
                    <a:pt x="4512" y="8193"/>
                  </a:cubicBezTo>
                  <a:cubicBezTo>
                    <a:pt x="5739" y="8193"/>
                    <a:pt x="5346" y="8971"/>
                    <a:pt x="6257" y="10466"/>
                  </a:cubicBezTo>
                  <a:cubicBezTo>
                    <a:pt x="6728" y="11244"/>
                    <a:pt x="7604" y="11538"/>
                    <a:pt x="8577" y="11538"/>
                  </a:cubicBezTo>
                  <a:cubicBezTo>
                    <a:pt x="9958" y="11538"/>
                    <a:pt x="11535" y="10946"/>
                    <a:pt x="12430" y="10303"/>
                  </a:cubicBezTo>
                  <a:cubicBezTo>
                    <a:pt x="12430" y="10303"/>
                    <a:pt x="14335" y="8576"/>
                    <a:pt x="14134" y="7105"/>
                  </a:cubicBezTo>
                  <a:cubicBezTo>
                    <a:pt x="13929" y="5634"/>
                    <a:pt x="11154" y="5644"/>
                    <a:pt x="9502" y="5572"/>
                  </a:cubicBezTo>
                  <a:cubicBezTo>
                    <a:pt x="8495" y="5525"/>
                    <a:pt x="8400" y="3224"/>
                    <a:pt x="7366" y="2661"/>
                  </a:cubicBezTo>
                  <a:cubicBezTo>
                    <a:pt x="7070" y="2500"/>
                    <a:pt x="6813" y="2448"/>
                    <a:pt x="6576" y="2448"/>
                  </a:cubicBezTo>
                  <a:cubicBezTo>
                    <a:pt x="6155" y="2448"/>
                    <a:pt x="5797" y="2611"/>
                    <a:pt x="5396" y="2611"/>
                  </a:cubicBezTo>
                  <a:cubicBezTo>
                    <a:pt x="5235" y="2611"/>
                    <a:pt x="5067" y="2585"/>
                    <a:pt x="4885" y="2511"/>
                  </a:cubicBezTo>
                  <a:cubicBezTo>
                    <a:pt x="4168" y="2221"/>
                    <a:pt x="3442" y="0"/>
                    <a:pt x="2374"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76"/>
            <p:cNvSpPr/>
            <p:nvPr/>
          </p:nvSpPr>
          <p:spPr>
            <a:xfrm>
              <a:off x="3016525" y="3024600"/>
              <a:ext cx="285425" cy="224075"/>
            </a:xfrm>
            <a:custGeom>
              <a:rect b="b" l="l" r="r" t="t"/>
              <a:pathLst>
                <a:path extrusionOk="0" h="8963" w="11417">
                  <a:moveTo>
                    <a:pt x="138" y="1"/>
                  </a:moveTo>
                  <a:cubicBezTo>
                    <a:pt x="129" y="1"/>
                    <a:pt x="121" y="2"/>
                    <a:pt x="113" y="3"/>
                  </a:cubicBezTo>
                  <a:cubicBezTo>
                    <a:pt x="45" y="13"/>
                    <a:pt x="1" y="78"/>
                    <a:pt x="15" y="144"/>
                  </a:cubicBezTo>
                  <a:cubicBezTo>
                    <a:pt x="206" y="1167"/>
                    <a:pt x="3295" y="8126"/>
                    <a:pt x="11278" y="8959"/>
                  </a:cubicBezTo>
                  <a:cubicBezTo>
                    <a:pt x="11281" y="8959"/>
                    <a:pt x="11288" y="8962"/>
                    <a:pt x="11291" y="8962"/>
                  </a:cubicBezTo>
                  <a:cubicBezTo>
                    <a:pt x="11352" y="8962"/>
                    <a:pt x="11407" y="8915"/>
                    <a:pt x="11410" y="8850"/>
                  </a:cubicBezTo>
                  <a:cubicBezTo>
                    <a:pt x="11417" y="8785"/>
                    <a:pt x="11369" y="8724"/>
                    <a:pt x="11305" y="8716"/>
                  </a:cubicBezTo>
                  <a:cubicBezTo>
                    <a:pt x="3465" y="7897"/>
                    <a:pt x="441" y="1099"/>
                    <a:pt x="253" y="98"/>
                  </a:cubicBezTo>
                  <a:cubicBezTo>
                    <a:pt x="245" y="42"/>
                    <a:pt x="194" y="1"/>
                    <a:pt x="138"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76"/>
            <p:cNvSpPr/>
            <p:nvPr/>
          </p:nvSpPr>
          <p:spPr>
            <a:xfrm>
              <a:off x="3195780" y="2573084"/>
              <a:ext cx="1910987" cy="1143842"/>
            </a:xfrm>
            <a:custGeom>
              <a:rect b="b" l="l" r="r" t="t"/>
              <a:pathLst>
                <a:path extrusionOk="0" h="42341" w="70738">
                  <a:moveTo>
                    <a:pt x="40554" y="0"/>
                  </a:moveTo>
                  <a:cubicBezTo>
                    <a:pt x="40190" y="0"/>
                    <a:pt x="39826" y="81"/>
                    <a:pt x="39548" y="243"/>
                  </a:cubicBezTo>
                  <a:lnTo>
                    <a:pt x="1004" y="22497"/>
                  </a:lnTo>
                  <a:cubicBezTo>
                    <a:pt x="449" y="22817"/>
                    <a:pt x="0" y="23562"/>
                    <a:pt x="0" y="24165"/>
                  </a:cubicBezTo>
                  <a:cubicBezTo>
                    <a:pt x="0" y="24767"/>
                    <a:pt x="449" y="25515"/>
                    <a:pt x="1004" y="25835"/>
                  </a:cubicBezTo>
                  <a:lnTo>
                    <a:pt x="29175" y="42098"/>
                  </a:lnTo>
                  <a:cubicBezTo>
                    <a:pt x="29452" y="42260"/>
                    <a:pt x="29816" y="42340"/>
                    <a:pt x="30180" y="42340"/>
                  </a:cubicBezTo>
                  <a:cubicBezTo>
                    <a:pt x="30544" y="42340"/>
                    <a:pt x="30909" y="42260"/>
                    <a:pt x="31186" y="42098"/>
                  </a:cubicBezTo>
                  <a:lnTo>
                    <a:pt x="69730" y="19844"/>
                  </a:lnTo>
                  <a:cubicBezTo>
                    <a:pt x="70285" y="19524"/>
                    <a:pt x="70737" y="18775"/>
                    <a:pt x="70737" y="18177"/>
                  </a:cubicBezTo>
                  <a:cubicBezTo>
                    <a:pt x="70737" y="17574"/>
                    <a:pt x="70285" y="16826"/>
                    <a:pt x="69730" y="16506"/>
                  </a:cubicBezTo>
                  <a:lnTo>
                    <a:pt x="41559" y="243"/>
                  </a:lnTo>
                  <a:cubicBezTo>
                    <a:pt x="41282" y="81"/>
                    <a:pt x="40918" y="0"/>
                    <a:pt x="40554" y="0"/>
                  </a:cubicBezTo>
                  <a:close/>
                </a:path>
              </a:pathLst>
            </a:custGeom>
            <a:solidFill>
              <a:srgbClr val="37474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1" name="Google Shape;1181;p76"/>
            <p:cNvSpPr/>
            <p:nvPr/>
          </p:nvSpPr>
          <p:spPr>
            <a:xfrm>
              <a:off x="3207910" y="2573084"/>
              <a:ext cx="1886620" cy="1084949"/>
            </a:xfrm>
            <a:custGeom>
              <a:rect b="b" l="l" r="r" t="t"/>
              <a:pathLst>
                <a:path extrusionOk="0" h="40161" w="69836">
                  <a:moveTo>
                    <a:pt x="40105" y="0"/>
                  </a:moveTo>
                  <a:cubicBezTo>
                    <a:pt x="39741" y="0"/>
                    <a:pt x="39377" y="81"/>
                    <a:pt x="39099" y="243"/>
                  </a:cubicBezTo>
                  <a:lnTo>
                    <a:pt x="555" y="22497"/>
                  </a:lnTo>
                  <a:cubicBezTo>
                    <a:pt x="0" y="22817"/>
                    <a:pt x="0" y="23338"/>
                    <a:pt x="555" y="23658"/>
                  </a:cubicBezTo>
                  <a:lnTo>
                    <a:pt x="28726" y="39921"/>
                  </a:lnTo>
                  <a:cubicBezTo>
                    <a:pt x="29003" y="40081"/>
                    <a:pt x="29367" y="40160"/>
                    <a:pt x="29731" y="40160"/>
                  </a:cubicBezTo>
                  <a:cubicBezTo>
                    <a:pt x="30095" y="40160"/>
                    <a:pt x="30460" y="40081"/>
                    <a:pt x="30737" y="39921"/>
                  </a:cubicBezTo>
                  <a:lnTo>
                    <a:pt x="69281" y="17667"/>
                  </a:lnTo>
                  <a:cubicBezTo>
                    <a:pt x="69836" y="17347"/>
                    <a:pt x="69836" y="16826"/>
                    <a:pt x="69281" y="16506"/>
                  </a:cubicBezTo>
                  <a:lnTo>
                    <a:pt x="41110" y="243"/>
                  </a:lnTo>
                  <a:cubicBezTo>
                    <a:pt x="40833" y="81"/>
                    <a:pt x="40469" y="0"/>
                    <a:pt x="40105" y="0"/>
                  </a:cubicBezTo>
                  <a:close/>
                </a:path>
              </a:pathLst>
            </a:custGeom>
            <a:solidFill>
              <a:srgbClr val="455A64"/>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p76"/>
            <p:cNvSpPr/>
            <p:nvPr/>
          </p:nvSpPr>
          <p:spPr>
            <a:xfrm>
              <a:off x="3136750" y="3098850"/>
              <a:ext cx="16750" cy="90000"/>
            </a:xfrm>
            <a:custGeom>
              <a:rect b="b" l="l" r="r" t="t"/>
              <a:pathLst>
                <a:path extrusionOk="0" h="3600" w="670">
                  <a:moveTo>
                    <a:pt x="311" y="0"/>
                  </a:moveTo>
                  <a:cubicBezTo>
                    <a:pt x="304" y="0"/>
                    <a:pt x="296" y="1"/>
                    <a:pt x="288" y="3"/>
                  </a:cubicBezTo>
                  <a:cubicBezTo>
                    <a:pt x="223" y="13"/>
                    <a:pt x="175" y="74"/>
                    <a:pt x="189" y="139"/>
                  </a:cubicBezTo>
                  <a:cubicBezTo>
                    <a:pt x="189" y="156"/>
                    <a:pt x="420" y="1644"/>
                    <a:pt x="14" y="3450"/>
                  </a:cubicBezTo>
                  <a:cubicBezTo>
                    <a:pt x="1" y="3514"/>
                    <a:pt x="42" y="3583"/>
                    <a:pt x="107" y="3596"/>
                  </a:cubicBezTo>
                  <a:cubicBezTo>
                    <a:pt x="116" y="3599"/>
                    <a:pt x="124" y="3599"/>
                    <a:pt x="134" y="3599"/>
                  </a:cubicBezTo>
                  <a:cubicBezTo>
                    <a:pt x="189" y="3599"/>
                    <a:pt x="239" y="3563"/>
                    <a:pt x="253" y="3504"/>
                  </a:cubicBezTo>
                  <a:cubicBezTo>
                    <a:pt x="669" y="1651"/>
                    <a:pt x="438" y="163"/>
                    <a:pt x="428" y="102"/>
                  </a:cubicBezTo>
                  <a:cubicBezTo>
                    <a:pt x="418" y="44"/>
                    <a:pt x="369" y="0"/>
                    <a:pt x="311"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p76"/>
            <p:cNvSpPr/>
            <p:nvPr/>
          </p:nvSpPr>
          <p:spPr>
            <a:xfrm>
              <a:off x="3205350" y="1654900"/>
              <a:ext cx="1114125" cy="1569325"/>
            </a:xfrm>
            <a:custGeom>
              <a:rect b="b" l="l" r="r" t="t"/>
              <a:pathLst>
                <a:path extrusionOk="0" h="62773" w="44565">
                  <a:moveTo>
                    <a:pt x="42610" y="0"/>
                  </a:moveTo>
                  <a:cubicBezTo>
                    <a:pt x="42225" y="0"/>
                    <a:pt x="41831" y="89"/>
                    <a:pt x="41527" y="265"/>
                  </a:cubicBezTo>
                  <a:lnTo>
                    <a:pt x="1058" y="23631"/>
                  </a:lnTo>
                  <a:cubicBezTo>
                    <a:pt x="475" y="23969"/>
                    <a:pt x="1" y="24784"/>
                    <a:pt x="1" y="25460"/>
                  </a:cubicBezTo>
                  <a:lnTo>
                    <a:pt x="1" y="60757"/>
                  </a:lnTo>
                  <a:cubicBezTo>
                    <a:pt x="1" y="61430"/>
                    <a:pt x="444" y="62231"/>
                    <a:pt x="990" y="62545"/>
                  </a:cubicBezTo>
                  <a:cubicBezTo>
                    <a:pt x="1254" y="62698"/>
                    <a:pt x="1601" y="62773"/>
                    <a:pt x="1956" y="62773"/>
                  </a:cubicBezTo>
                  <a:cubicBezTo>
                    <a:pt x="2341" y="62773"/>
                    <a:pt x="2735" y="62684"/>
                    <a:pt x="3038" y="62508"/>
                  </a:cubicBezTo>
                  <a:lnTo>
                    <a:pt x="43509" y="39143"/>
                  </a:lnTo>
                  <a:cubicBezTo>
                    <a:pt x="44093" y="38808"/>
                    <a:pt x="44564" y="37989"/>
                    <a:pt x="44564" y="37313"/>
                  </a:cubicBezTo>
                  <a:lnTo>
                    <a:pt x="44564" y="2016"/>
                  </a:lnTo>
                  <a:cubicBezTo>
                    <a:pt x="44564" y="1344"/>
                    <a:pt x="44120" y="542"/>
                    <a:pt x="43575" y="228"/>
                  </a:cubicBezTo>
                  <a:cubicBezTo>
                    <a:pt x="43313" y="76"/>
                    <a:pt x="42965" y="0"/>
                    <a:pt x="42610" y="0"/>
                  </a:cubicBezTo>
                  <a:close/>
                </a:path>
              </a:pathLst>
            </a:custGeom>
            <a:solidFill>
              <a:srgbClr val="455A64"/>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p76"/>
            <p:cNvSpPr/>
            <p:nvPr/>
          </p:nvSpPr>
          <p:spPr>
            <a:xfrm>
              <a:off x="3205350" y="2265375"/>
              <a:ext cx="191325" cy="958850"/>
            </a:xfrm>
            <a:custGeom>
              <a:rect b="b" l="l" r="r" t="t"/>
              <a:pathLst>
                <a:path extrusionOk="0" h="38354" w="7653">
                  <a:moveTo>
                    <a:pt x="311" y="0"/>
                  </a:moveTo>
                  <a:cubicBezTo>
                    <a:pt x="121" y="331"/>
                    <a:pt x="1" y="703"/>
                    <a:pt x="1" y="1041"/>
                  </a:cubicBezTo>
                  <a:lnTo>
                    <a:pt x="1" y="36338"/>
                  </a:lnTo>
                  <a:cubicBezTo>
                    <a:pt x="1" y="37011"/>
                    <a:pt x="444" y="37812"/>
                    <a:pt x="990" y="38126"/>
                  </a:cubicBezTo>
                  <a:cubicBezTo>
                    <a:pt x="1254" y="38279"/>
                    <a:pt x="1601" y="38354"/>
                    <a:pt x="1956" y="38354"/>
                  </a:cubicBezTo>
                  <a:cubicBezTo>
                    <a:pt x="2341" y="38354"/>
                    <a:pt x="2735" y="38265"/>
                    <a:pt x="3038" y="38089"/>
                  </a:cubicBezTo>
                  <a:lnTo>
                    <a:pt x="7652" y="35423"/>
                  </a:lnTo>
                  <a:lnTo>
                    <a:pt x="4953" y="2679"/>
                  </a:lnTo>
                  <a:lnTo>
                    <a:pt x="311" y="0"/>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p76"/>
            <p:cNvSpPr/>
            <p:nvPr/>
          </p:nvSpPr>
          <p:spPr>
            <a:xfrm>
              <a:off x="3254950" y="1686475"/>
              <a:ext cx="1064525" cy="1534775"/>
            </a:xfrm>
            <a:custGeom>
              <a:rect b="b" l="l" r="r" t="t"/>
              <a:pathLst>
                <a:path extrusionOk="0" h="61391" w="42581">
                  <a:moveTo>
                    <a:pt x="41998" y="1"/>
                  </a:moveTo>
                  <a:cubicBezTo>
                    <a:pt x="41856" y="1"/>
                    <a:pt x="41695" y="47"/>
                    <a:pt x="41525" y="146"/>
                  </a:cubicBezTo>
                  <a:lnTo>
                    <a:pt x="1054" y="23511"/>
                  </a:lnTo>
                  <a:cubicBezTo>
                    <a:pt x="471" y="23849"/>
                    <a:pt x="0" y="24664"/>
                    <a:pt x="0" y="25340"/>
                  </a:cubicBezTo>
                  <a:lnTo>
                    <a:pt x="0" y="60638"/>
                  </a:lnTo>
                  <a:cubicBezTo>
                    <a:pt x="0" y="61114"/>
                    <a:pt x="237" y="61390"/>
                    <a:pt x="582" y="61390"/>
                  </a:cubicBezTo>
                  <a:cubicBezTo>
                    <a:pt x="724" y="61390"/>
                    <a:pt x="884" y="61344"/>
                    <a:pt x="1054" y="61245"/>
                  </a:cubicBezTo>
                  <a:lnTo>
                    <a:pt x="41525" y="37880"/>
                  </a:lnTo>
                  <a:cubicBezTo>
                    <a:pt x="42109" y="37545"/>
                    <a:pt x="42580" y="36726"/>
                    <a:pt x="42580" y="36050"/>
                  </a:cubicBezTo>
                  <a:lnTo>
                    <a:pt x="42580" y="753"/>
                  </a:lnTo>
                  <a:cubicBezTo>
                    <a:pt x="42580" y="277"/>
                    <a:pt x="42344" y="1"/>
                    <a:pt x="41998" y="1"/>
                  </a:cubicBezTo>
                  <a:close/>
                </a:path>
              </a:pathLst>
            </a:custGeom>
            <a:solidFill>
              <a:srgbClr val="37474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76"/>
            <p:cNvSpPr/>
            <p:nvPr/>
          </p:nvSpPr>
          <p:spPr>
            <a:xfrm>
              <a:off x="3279675" y="1753325"/>
              <a:ext cx="1015050" cy="1372500"/>
            </a:xfrm>
            <a:custGeom>
              <a:rect b="b" l="l" r="r" t="t"/>
              <a:pathLst>
                <a:path extrusionOk="0" h="54900" w="40602">
                  <a:moveTo>
                    <a:pt x="40251" y="0"/>
                  </a:moveTo>
                  <a:cubicBezTo>
                    <a:pt x="40165" y="0"/>
                    <a:pt x="40069" y="28"/>
                    <a:pt x="39967" y="86"/>
                  </a:cubicBezTo>
                  <a:lnTo>
                    <a:pt x="632" y="22796"/>
                  </a:lnTo>
                  <a:cubicBezTo>
                    <a:pt x="284" y="22997"/>
                    <a:pt x="1" y="23489"/>
                    <a:pt x="1" y="23892"/>
                  </a:cubicBezTo>
                  <a:lnTo>
                    <a:pt x="1" y="54448"/>
                  </a:lnTo>
                  <a:cubicBezTo>
                    <a:pt x="1" y="54734"/>
                    <a:pt x="143" y="54899"/>
                    <a:pt x="351" y="54899"/>
                  </a:cubicBezTo>
                  <a:cubicBezTo>
                    <a:pt x="435" y="54899"/>
                    <a:pt x="531" y="54872"/>
                    <a:pt x="632" y="54813"/>
                  </a:cubicBezTo>
                  <a:lnTo>
                    <a:pt x="39967" y="32103"/>
                  </a:lnTo>
                  <a:cubicBezTo>
                    <a:pt x="40318" y="31902"/>
                    <a:pt x="40602" y="31410"/>
                    <a:pt x="40602" y="31008"/>
                  </a:cubicBezTo>
                  <a:lnTo>
                    <a:pt x="40602" y="451"/>
                  </a:lnTo>
                  <a:cubicBezTo>
                    <a:pt x="40602" y="165"/>
                    <a:pt x="40459" y="0"/>
                    <a:pt x="40251"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p76"/>
            <p:cNvSpPr/>
            <p:nvPr/>
          </p:nvSpPr>
          <p:spPr>
            <a:xfrm>
              <a:off x="3359775" y="2679875"/>
              <a:ext cx="1028200" cy="591375"/>
            </a:xfrm>
            <a:custGeom>
              <a:rect b="b" l="l" r="r" t="t"/>
              <a:pathLst>
                <a:path extrusionOk="0" h="23655" w="41128">
                  <a:moveTo>
                    <a:pt x="38387" y="1"/>
                  </a:moveTo>
                  <a:cubicBezTo>
                    <a:pt x="38196" y="1"/>
                    <a:pt x="38005" y="43"/>
                    <a:pt x="37858" y="126"/>
                  </a:cubicBezTo>
                  <a:lnTo>
                    <a:pt x="295" y="21817"/>
                  </a:lnTo>
                  <a:cubicBezTo>
                    <a:pt x="1" y="21984"/>
                    <a:pt x="1" y="22256"/>
                    <a:pt x="295" y="22423"/>
                  </a:cubicBezTo>
                  <a:lnTo>
                    <a:pt x="2209" y="23529"/>
                  </a:lnTo>
                  <a:cubicBezTo>
                    <a:pt x="2354" y="23613"/>
                    <a:pt x="2546" y="23655"/>
                    <a:pt x="2737" y="23655"/>
                  </a:cubicBezTo>
                  <a:cubicBezTo>
                    <a:pt x="2928" y="23655"/>
                    <a:pt x="3119" y="23613"/>
                    <a:pt x="3264" y="23529"/>
                  </a:cubicBezTo>
                  <a:lnTo>
                    <a:pt x="40838" y="1846"/>
                  </a:lnTo>
                  <a:cubicBezTo>
                    <a:pt x="41128" y="1676"/>
                    <a:pt x="41128" y="1403"/>
                    <a:pt x="40838" y="1236"/>
                  </a:cubicBezTo>
                  <a:lnTo>
                    <a:pt x="38916" y="126"/>
                  </a:lnTo>
                  <a:cubicBezTo>
                    <a:pt x="38769" y="43"/>
                    <a:pt x="38578" y="1"/>
                    <a:pt x="38387"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76"/>
            <p:cNvSpPr/>
            <p:nvPr/>
          </p:nvSpPr>
          <p:spPr>
            <a:xfrm>
              <a:off x="3483600" y="2751325"/>
              <a:ext cx="1275625" cy="733675"/>
            </a:xfrm>
            <a:custGeom>
              <a:rect b="b" l="l" r="r" t="t"/>
              <a:pathLst>
                <a:path extrusionOk="0" h="29347" w="51025">
                  <a:moveTo>
                    <a:pt x="38386" y="0"/>
                  </a:moveTo>
                  <a:cubicBezTo>
                    <a:pt x="38195" y="0"/>
                    <a:pt x="38004" y="42"/>
                    <a:pt x="37857" y="125"/>
                  </a:cubicBezTo>
                  <a:lnTo>
                    <a:pt x="294" y="21815"/>
                  </a:lnTo>
                  <a:cubicBezTo>
                    <a:pt x="0" y="21985"/>
                    <a:pt x="0" y="22255"/>
                    <a:pt x="294" y="22423"/>
                  </a:cubicBezTo>
                  <a:lnTo>
                    <a:pt x="12154" y="29221"/>
                  </a:lnTo>
                  <a:cubicBezTo>
                    <a:pt x="12299" y="29304"/>
                    <a:pt x="12489" y="29346"/>
                    <a:pt x="12679" y="29346"/>
                  </a:cubicBezTo>
                  <a:cubicBezTo>
                    <a:pt x="12871" y="29346"/>
                    <a:pt x="13063" y="29304"/>
                    <a:pt x="13209" y="29218"/>
                  </a:cubicBezTo>
                  <a:lnTo>
                    <a:pt x="50732" y="7559"/>
                  </a:lnTo>
                  <a:cubicBezTo>
                    <a:pt x="51025" y="7392"/>
                    <a:pt x="51025" y="7118"/>
                    <a:pt x="50732" y="6951"/>
                  </a:cubicBezTo>
                  <a:lnTo>
                    <a:pt x="38916" y="125"/>
                  </a:lnTo>
                  <a:cubicBezTo>
                    <a:pt x="38769" y="42"/>
                    <a:pt x="38577" y="0"/>
                    <a:pt x="38386"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76"/>
            <p:cNvSpPr/>
            <p:nvPr/>
          </p:nvSpPr>
          <p:spPr>
            <a:xfrm>
              <a:off x="3511075" y="2774325"/>
              <a:ext cx="1222050" cy="697925"/>
            </a:xfrm>
            <a:custGeom>
              <a:rect b="b" l="l" r="r" t="t"/>
              <a:pathLst>
                <a:path extrusionOk="0" h="27917" w="48882">
                  <a:moveTo>
                    <a:pt x="37734" y="1"/>
                  </a:moveTo>
                  <a:cubicBezTo>
                    <a:pt x="37701" y="1"/>
                    <a:pt x="37669" y="8"/>
                    <a:pt x="37646" y="21"/>
                  </a:cubicBezTo>
                  <a:lnTo>
                    <a:pt x="36468" y="700"/>
                  </a:lnTo>
                  <a:cubicBezTo>
                    <a:pt x="36417" y="731"/>
                    <a:pt x="36420" y="779"/>
                    <a:pt x="36475" y="809"/>
                  </a:cubicBezTo>
                  <a:lnTo>
                    <a:pt x="36837" y="1017"/>
                  </a:lnTo>
                  <a:cubicBezTo>
                    <a:pt x="36866" y="1034"/>
                    <a:pt x="36902" y="1042"/>
                    <a:pt x="36938" y="1042"/>
                  </a:cubicBezTo>
                  <a:cubicBezTo>
                    <a:pt x="36969" y="1042"/>
                    <a:pt x="37000" y="1036"/>
                    <a:pt x="37025" y="1021"/>
                  </a:cubicBezTo>
                  <a:lnTo>
                    <a:pt x="38202" y="341"/>
                  </a:lnTo>
                  <a:cubicBezTo>
                    <a:pt x="38250" y="314"/>
                    <a:pt x="38247" y="267"/>
                    <a:pt x="38195" y="236"/>
                  </a:cubicBezTo>
                  <a:lnTo>
                    <a:pt x="37833" y="24"/>
                  </a:lnTo>
                  <a:cubicBezTo>
                    <a:pt x="37805" y="8"/>
                    <a:pt x="37769" y="1"/>
                    <a:pt x="37734" y="1"/>
                  </a:cubicBezTo>
                  <a:close/>
                  <a:moveTo>
                    <a:pt x="36015" y="994"/>
                  </a:moveTo>
                  <a:cubicBezTo>
                    <a:pt x="35983" y="994"/>
                    <a:pt x="35950" y="1001"/>
                    <a:pt x="35925" y="1014"/>
                  </a:cubicBezTo>
                  <a:lnTo>
                    <a:pt x="34748" y="1693"/>
                  </a:lnTo>
                  <a:cubicBezTo>
                    <a:pt x="34700" y="1721"/>
                    <a:pt x="34704" y="1772"/>
                    <a:pt x="34755" y="1803"/>
                  </a:cubicBezTo>
                  <a:lnTo>
                    <a:pt x="35117" y="2011"/>
                  </a:lnTo>
                  <a:cubicBezTo>
                    <a:pt x="35146" y="2027"/>
                    <a:pt x="35183" y="2036"/>
                    <a:pt x="35219" y="2036"/>
                  </a:cubicBezTo>
                  <a:cubicBezTo>
                    <a:pt x="35251" y="2036"/>
                    <a:pt x="35282" y="2029"/>
                    <a:pt x="35305" y="2014"/>
                  </a:cubicBezTo>
                  <a:lnTo>
                    <a:pt x="36482" y="1335"/>
                  </a:lnTo>
                  <a:cubicBezTo>
                    <a:pt x="36533" y="1308"/>
                    <a:pt x="36530" y="1260"/>
                    <a:pt x="36475" y="1226"/>
                  </a:cubicBezTo>
                  <a:lnTo>
                    <a:pt x="36113" y="1017"/>
                  </a:lnTo>
                  <a:cubicBezTo>
                    <a:pt x="36085" y="1002"/>
                    <a:pt x="36050" y="994"/>
                    <a:pt x="36015" y="994"/>
                  </a:cubicBezTo>
                  <a:close/>
                  <a:moveTo>
                    <a:pt x="39591" y="1075"/>
                  </a:moveTo>
                  <a:cubicBezTo>
                    <a:pt x="39558" y="1075"/>
                    <a:pt x="39527" y="1082"/>
                    <a:pt x="39502" y="1096"/>
                  </a:cubicBezTo>
                  <a:lnTo>
                    <a:pt x="38329" y="1775"/>
                  </a:lnTo>
                  <a:cubicBezTo>
                    <a:pt x="38277" y="1803"/>
                    <a:pt x="38280" y="1850"/>
                    <a:pt x="38335" y="1881"/>
                  </a:cubicBezTo>
                  <a:lnTo>
                    <a:pt x="39693" y="2666"/>
                  </a:lnTo>
                  <a:cubicBezTo>
                    <a:pt x="39722" y="2684"/>
                    <a:pt x="39760" y="2693"/>
                    <a:pt x="39795" y="2693"/>
                  </a:cubicBezTo>
                  <a:cubicBezTo>
                    <a:pt x="39827" y="2693"/>
                    <a:pt x="39858" y="2686"/>
                    <a:pt x="39881" y="2673"/>
                  </a:cubicBezTo>
                  <a:lnTo>
                    <a:pt x="41059" y="1994"/>
                  </a:lnTo>
                  <a:cubicBezTo>
                    <a:pt x="41106" y="1963"/>
                    <a:pt x="41106" y="1915"/>
                    <a:pt x="41052" y="1885"/>
                  </a:cubicBezTo>
                  <a:lnTo>
                    <a:pt x="39690" y="1099"/>
                  </a:lnTo>
                  <a:cubicBezTo>
                    <a:pt x="39663" y="1083"/>
                    <a:pt x="39627" y="1075"/>
                    <a:pt x="39591" y="1075"/>
                  </a:cubicBezTo>
                  <a:close/>
                  <a:moveTo>
                    <a:pt x="34294" y="1986"/>
                  </a:moveTo>
                  <a:cubicBezTo>
                    <a:pt x="34262" y="1986"/>
                    <a:pt x="34230" y="1993"/>
                    <a:pt x="34205" y="2008"/>
                  </a:cubicBezTo>
                  <a:lnTo>
                    <a:pt x="33031" y="2687"/>
                  </a:lnTo>
                  <a:cubicBezTo>
                    <a:pt x="32980" y="2714"/>
                    <a:pt x="32984" y="2762"/>
                    <a:pt x="33038" y="2796"/>
                  </a:cubicBezTo>
                  <a:lnTo>
                    <a:pt x="33400" y="3004"/>
                  </a:lnTo>
                  <a:cubicBezTo>
                    <a:pt x="33426" y="3020"/>
                    <a:pt x="33462" y="3027"/>
                    <a:pt x="33497" y="3027"/>
                  </a:cubicBezTo>
                  <a:cubicBezTo>
                    <a:pt x="33530" y="3027"/>
                    <a:pt x="33563" y="3021"/>
                    <a:pt x="33588" y="3008"/>
                  </a:cubicBezTo>
                  <a:lnTo>
                    <a:pt x="34761" y="2328"/>
                  </a:lnTo>
                  <a:cubicBezTo>
                    <a:pt x="34813" y="2301"/>
                    <a:pt x="34810" y="2250"/>
                    <a:pt x="34755" y="2219"/>
                  </a:cubicBezTo>
                  <a:lnTo>
                    <a:pt x="34393" y="2011"/>
                  </a:lnTo>
                  <a:cubicBezTo>
                    <a:pt x="34366" y="1994"/>
                    <a:pt x="34330" y="1986"/>
                    <a:pt x="34294" y="1986"/>
                  </a:cubicBezTo>
                  <a:close/>
                  <a:moveTo>
                    <a:pt x="37868" y="2067"/>
                  </a:moveTo>
                  <a:cubicBezTo>
                    <a:pt x="37837" y="2067"/>
                    <a:pt x="37807" y="2073"/>
                    <a:pt x="37786" y="2086"/>
                  </a:cubicBezTo>
                  <a:lnTo>
                    <a:pt x="36609" y="2769"/>
                  </a:lnTo>
                  <a:cubicBezTo>
                    <a:pt x="36557" y="2796"/>
                    <a:pt x="36560" y="2844"/>
                    <a:pt x="36615" y="2874"/>
                  </a:cubicBezTo>
                  <a:lnTo>
                    <a:pt x="37976" y="3659"/>
                  </a:lnTo>
                  <a:cubicBezTo>
                    <a:pt x="38004" y="3675"/>
                    <a:pt x="38041" y="3684"/>
                    <a:pt x="38077" y="3684"/>
                  </a:cubicBezTo>
                  <a:cubicBezTo>
                    <a:pt x="38109" y="3684"/>
                    <a:pt x="38141" y="3677"/>
                    <a:pt x="38165" y="3663"/>
                  </a:cubicBezTo>
                  <a:lnTo>
                    <a:pt x="39339" y="2983"/>
                  </a:lnTo>
                  <a:cubicBezTo>
                    <a:pt x="39389" y="2956"/>
                    <a:pt x="39386" y="2909"/>
                    <a:pt x="39332" y="2877"/>
                  </a:cubicBezTo>
                  <a:lnTo>
                    <a:pt x="37973" y="2093"/>
                  </a:lnTo>
                  <a:cubicBezTo>
                    <a:pt x="37944" y="2076"/>
                    <a:pt x="37905" y="2067"/>
                    <a:pt x="37868" y="2067"/>
                  </a:cubicBezTo>
                  <a:close/>
                  <a:moveTo>
                    <a:pt x="32575" y="2979"/>
                  </a:moveTo>
                  <a:cubicBezTo>
                    <a:pt x="32542" y="2979"/>
                    <a:pt x="32511" y="2986"/>
                    <a:pt x="32488" y="3000"/>
                  </a:cubicBezTo>
                  <a:lnTo>
                    <a:pt x="31311" y="3679"/>
                  </a:lnTo>
                  <a:cubicBezTo>
                    <a:pt x="31260" y="3707"/>
                    <a:pt x="31264" y="3755"/>
                    <a:pt x="31318" y="3786"/>
                  </a:cubicBezTo>
                  <a:lnTo>
                    <a:pt x="31680" y="3997"/>
                  </a:lnTo>
                  <a:cubicBezTo>
                    <a:pt x="31708" y="4013"/>
                    <a:pt x="31744" y="4020"/>
                    <a:pt x="31778" y="4020"/>
                  </a:cubicBezTo>
                  <a:cubicBezTo>
                    <a:pt x="31811" y="4020"/>
                    <a:pt x="31843" y="4014"/>
                    <a:pt x="31868" y="4000"/>
                  </a:cubicBezTo>
                  <a:lnTo>
                    <a:pt x="33045" y="3321"/>
                  </a:lnTo>
                  <a:cubicBezTo>
                    <a:pt x="33093" y="3290"/>
                    <a:pt x="33090" y="3243"/>
                    <a:pt x="33038" y="3212"/>
                  </a:cubicBezTo>
                  <a:lnTo>
                    <a:pt x="32677" y="3004"/>
                  </a:lnTo>
                  <a:cubicBezTo>
                    <a:pt x="32648" y="2988"/>
                    <a:pt x="32611" y="2979"/>
                    <a:pt x="32575" y="2979"/>
                  </a:cubicBezTo>
                  <a:close/>
                  <a:moveTo>
                    <a:pt x="36155" y="3059"/>
                  </a:moveTo>
                  <a:cubicBezTo>
                    <a:pt x="36123" y="3059"/>
                    <a:pt x="36091" y="3066"/>
                    <a:pt x="36065" y="3079"/>
                  </a:cubicBezTo>
                  <a:lnTo>
                    <a:pt x="34888" y="3758"/>
                  </a:lnTo>
                  <a:cubicBezTo>
                    <a:pt x="34840" y="3789"/>
                    <a:pt x="34843" y="3837"/>
                    <a:pt x="34895" y="3868"/>
                  </a:cubicBezTo>
                  <a:lnTo>
                    <a:pt x="36256" y="4652"/>
                  </a:lnTo>
                  <a:cubicBezTo>
                    <a:pt x="36285" y="4669"/>
                    <a:pt x="36322" y="4677"/>
                    <a:pt x="36358" y="4677"/>
                  </a:cubicBezTo>
                  <a:cubicBezTo>
                    <a:pt x="36390" y="4677"/>
                    <a:pt x="36420" y="4670"/>
                    <a:pt x="36445" y="4656"/>
                  </a:cubicBezTo>
                  <a:lnTo>
                    <a:pt x="37619" y="3977"/>
                  </a:lnTo>
                  <a:cubicBezTo>
                    <a:pt x="37669" y="3950"/>
                    <a:pt x="37666" y="3901"/>
                    <a:pt x="37615" y="3871"/>
                  </a:cubicBezTo>
                  <a:lnTo>
                    <a:pt x="36253" y="3082"/>
                  </a:lnTo>
                  <a:cubicBezTo>
                    <a:pt x="36225" y="3067"/>
                    <a:pt x="36190" y="3059"/>
                    <a:pt x="36155" y="3059"/>
                  </a:cubicBezTo>
                  <a:close/>
                  <a:moveTo>
                    <a:pt x="39816" y="3189"/>
                  </a:moveTo>
                  <a:cubicBezTo>
                    <a:pt x="39784" y="3189"/>
                    <a:pt x="39752" y="3195"/>
                    <a:pt x="39728" y="3208"/>
                  </a:cubicBezTo>
                  <a:lnTo>
                    <a:pt x="38550" y="3888"/>
                  </a:lnTo>
                  <a:cubicBezTo>
                    <a:pt x="38502" y="3919"/>
                    <a:pt x="38506" y="3966"/>
                    <a:pt x="38557" y="3997"/>
                  </a:cubicBezTo>
                  <a:lnTo>
                    <a:pt x="39919" y="4782"/>
                  </a:lnTo>
                  <a:cubicBezTo>
                    <a:pt x="39947" y="4798"/>
                    <a:pt x="39984" y="4807"/>
                    <a:pt x="40019" y="4807"/>
                  </a:cubicBezTo>
                  <a:cubicBezTo>
                    <a:pt x="40051" y="4807"/>
                    <a:pt x="40082" y="4800"/>
                    <a:pt x="40106" y="4785"/>
                  </a:cubicBezTo>
                  <a:lnTo>
                    <a:pt x="41281" y="4106"/>
                  </a:lnTo>
                  <a:cubicBezTo>
                    <a:pt x="41332" y="4079"/>
                    <a:pt x="41328" y="4027"/>
                    <a:pt x="41273" y="3997"/>
                  </a:cubicBezTo>
                  <a:lnTo>
                    <a:pt x="39915" y="3212"/>
                  </a:lnTo>
                  <a:cubicBezTo>
                    <a:pt x="39887" y="3196"/>
                    <a:pt x="39851" y="3189"/>
                    <a:pt x="39816" y="3189"/>
                  </a:cubicBezTo>
                  <a:close/>
                  <a:moveTo>
                    <a:pt x="41533" y="2196"/>
                  </a:moveTo>
                  <a:cubicBezTo>
                    <a:pt x="41501" y="2196"/>
                    <a:pt x="41470" y="2203"/>
                    <a:pt x="41448" y="2216"/>
                  </a:cubicBezTo>
                  <a:lnTo>
                    <a:pt x="40270" y="2895"/>
                  </a:lnTo>
                  <a:cubicBezTo>
                    <a:pt x="40219" y="2926"/>
                    <a:pt x="40223" y="2973"/>
                    <a:pt x="40277" y="3004"/>
                  </a:cubicBezTo>
                  <a:lnTo>
                    <a:pt x="43581" y="4912"/>
                  </a:lnTo>
                  <a:cubicBezTo>
                    <a:pt x="43609" y="4928"/>
                    <a:pt x="43644" y="4935"/>
                    <a:pt x="43679" y="4935"/>
                  </a:cubicBezTo>
                  <a:cubicBezTo>
                    <a:pt x="43712" y="4935"/>
                    <a:pt x="43744" y="4929"/>
                    <a:pt x="43768" y="4915"/>
                  </a:cubicBezTo>
                  <a:lnTo>
                    <a:pt x="44943" y="4236"/>
                  </a:lnTo>
                  <a:cubicBezTo>
                    <a:pt x="44994" y="4209"/>
                    <a:pt x="44991" y="4158"/>
                    <a:pt x="44936" y="4127"/>
                  </a:cubicBezTo>
                  <a:lnTo>
                    <a:pt x="41635" y="2222"/>
                  </a:lnTo>
                  <a:cubicBezTo>
                    <a:pt x="41607" y="2204"/>
                    <a:pt x="41569" y="2196"/>
                    <a:pt x="41533" y="2196"/>
                  </a:cubicBezTo>
                  <a:close/>
                  <a:moveTo>
                    <a:pt x="29997" y="3892"/>
                  </a:moveTo>
                  <a:cubicBezTo>
                    <a:pt x="29964" y="3892"/>
                    <a:pt x="29932" y="3898"/>
                    <a:pt x="29908" y="3912"/>
                  </a:cubicBezTo>
                  <a:lnTo>
                    <a:pt x="28731" y="4591"/>
                  </a:lnTo>
                  <a:cubicBezTo>
                    <a:pt x="28684" y="4621"/>
                    <a:pt x="28684" y="4670"/>
                    <a:pt x="28738" y="4700"/>
                  </a:cubicBezTo>
                  <a:lnTo>
                    <a:pt x="30100" y="5486"/>
                  </a:lnTo>
                  <a:cubicBezTo>
                    <a:pt x="30127" y="5501"/>
                    <a:pt x="30163" y="5510"/>
                    <a:pt x="30199" y="5510"/>
                  </a:cubicBezTo>
                  <a:cubicBezTo>
                    <a:pt x="30231" y="5510"/>
                    <a:pt x="30263" y="5503"/>
                    <a:pt x="30287" y="5489"/>
                  </a:cubicBezTo>
                  <a:lnTo>
                    <a:pt x="31461" y="4810"/>
                  </a:lnTo>
                  <a:cubicBezTo>
                    <a:pt x="31513" y="4782"/>
                    <a:pt x="31510" y="4734"/>
                    <a:pt x="31455" y="4700"/>
                  </a:cubicBezTo>
                  <a:lnTo>
                    <a:pt x="30097" y="3915"/>
                  </a:lnTo>
                  <a:cubicBezTo>
                    <a:pt x="30068" y="3899"/>
                    <a:pt x="30032" y="3892"/>
                    <a:pt x="29997" y="3892"/>
                  </a:cubicBezTo>
                  <a:close/>
                  <a:moveTo>
                    <a:pt x="34437" y="4052"/>
                  </a:moveTo>
                  <a:cubicBezTo>
                    <a:pt x="34403" y="4052"/>
                    <a:pt x="34370" y="4059"/>
                    <a:pt x="34345" y="4073"/>
                  </a:cubicBezTo>
                  <a:lnTo>
                    <a:pt x="33172" y="4752"/>
                  </a:lnTo>
                  <a:cubicBezTo>
                    <a:pt x="33120" y="4782"/>
                    <a:pt x="33123" y="4830"/>
                    <a:pt x="33178" y="4861"/>
                  </a:cubicBezTo>
                  <a:lnTo>
                    <a:pt x="34536" y="5645"/>
                  </a:lnTo>
                  <a:cubicBezTo>
                    <a:pt x="34565" y="5661"/>
                    <a:pt x="34601" y="5669"/>
                    <a:pt x="34636" y="5669"/>
                  </a:cubicBezTo>
                  <a:cubicBezTo>
                    <a:pt x="34669" y="5669"/>
                    <a:pt x="34701" y="5662"/>
                    <a:pt x="34725" y="5649"/>
                  </a:cubicBezTo>
                  <a:lnTo>
                    <a:pt x="35902" y="4969"/>
                  </a:lnTo>
                  <a:cubicBezTo>
                    <a:pt x="35949" y="4942"/>
                    <a:pt x="35949" y="4892"/>
                    <a:pt x="35895" y="4861"/>
                  </a:cubicBezTo>
                  <a:lnTo>
                    <a:pt x="34533" y="4076"/>
                  </a:lnTo>
                  <a:cubicBezTo>
                    <a:pt x="34507" y="4060"/>
                    <a:pt x="34472" y="4052"/>
                    <a:pt x="34437" y="4052"/>
                  </a:cubicBezTo>
                  <a:close/>
                  <a:moveTo>
                    <a:pt x="38098" y="4182"/>
                  </a:moveTo>
                  <a:cubicBezTo>
                    <a:pt x="38065" y="4182"/>
                    <a:pt x="38032" y="4189"/>
                    <a:pt x="38008" y="4202"/>
                  </a:cubicBezTo>
                  <a:lnTo>
                    <a:pt x="36834" y="4881"/>
                  </a:lnTo>
                  <a:cubicBezTo>
                    <a:pt x="36782" y="4908"/>
                    <a:pt x="36785" y="4960"/>
                    <a:pt x="36840" y="4990"/>
                  </a:cubicBezTo>
                  <a:lnTo>
                    <a:pt x="38198" y="5775"/>
                  </a:lnTo>
                  <a:cubicBezTo>
                    <a:pt x="38227" y="5791"/>
                    <a:pt x="38263" y="5799"/>
                    <a:pt x="38298" y="5799"/>
                  </a:cubicBezTo>
                  <a:cubicBezTo>
                    <a:pt x="38331" y="5799"/>
                    <a:pt x="38363" y="5792"/>
                    <a:pt x="38386" y="5779"/>
                  </a:cubicBezTo>
                  <a:lnTo>
                    <a:pt x="39564" y="5100"/>
                  </a:lnTo>
                  <a:cubicBezTo>
                    <a:pt x="39611" y="5069"/>
                    <a:pt x="39608" y="5021"/>
                    <a:pt x="39557" y="4990"/>
                  </a:cubicBezTo>
                  <a:lnTo>
                    <a:pt x="38195" y="4205"/>
                  </a:lnTo>
                  <a:cubicBezTo>
                    <a:pt x="38169" y="4190"/>
                    <a:pt x="38134" y="4182"/>
                    <a:pt x="38098" y="4182"/>
                  </a:cubicBezTo>
                  <a:close/>
                  <a:moveTo>
                    <a:pt x="41757" y="4310"/>
                  </a:moveTo>
                  <a:cubicBezTo>
                    <a:pt x="41725" y="4310"/>
                    <a:pt x="41694" y="4317"/>
                    <a:pt x="41670" y="4331"/>
                  </a:cubicBezTo>
                  <a:lnTo>
                    <a:pt x="40495" y="5010"/>
                  </a:lnTo>
                  <a:cubicBezTo>
                    <a:pt x="40444" y="5038"/>
                    <a:pt x="40448" y="5086"/>
                    <a:pt x="40503" y="5120"/>
                  </a:cubicBezTo>
                  <a:lnTo>
                    <a:pt x="41861" y="5905"/>
                  </a:lnTo>
                  <a:cubicBezTo>
                    <a:pt x="41889" y="5921"/>
                    <a:pt x="41924" y="5929"/>
                    <a:pt x="41959" y="5929"/>
                  </a:cubicBezTo>
                  <a:cubicBezTo>
                    <a:pt x="41992" y="5929"/>
                    <a:pt x="42024" y="5922"/>
                    <a:pt x="42048" y="5908"/>
                  </a:cubicBezTo>
                  <a:lnTo>
                    <a:pt x="43226" y="5229"/>
                  </a:lnTo>
                  <a:cubicBezTo>
                    <a:pt x="43274" y="5199"/>
                    <a:pt x="43270" y="5151"/>
                    <a:pt x="43219" y="5120"/>
                  </a:cubicBezTo>
                  <a:lnTo>
                    <a:pt x="41857" y="4335"/>
                  </a:lnTo>
                  <a:cubicBezTo>
                    <a:pt x="41829" y="4319"/>
                    <a:pt x="41792" y="4310"/>
                    <a:pt x="41757" y="4310"/>
                  </a:cubicBezTo>
                  <a:close/>
                  <a:moveTo>
                    <a:pt x="28278" y="4885"/>
                  </a:moveTo>
                  <a:cubicBezTo>
                    <a:pt x="28245" y="4885"/>
                    <a:pt x="28213" y="4892"/>
                    <a:pt x="28188" y="4905"/>
                  </a:cubicBezTo>
                  <a:lnTo>
                    <a:pt x="27014" y="5584"/>
                  </a:lnTo>
                  <a:cubicBezTo>
                    <a:pt x="26963" y="5615"/>
                    <a:pt x="26967" y="5662"/>
                    <a:pt x="27018" y="5694"/>
                  </a:cubicBezTo>
                  <a:lnTo>
                    <a:pt x="28380" y="6478"/>
                  </a:lnTo>
                  <a:cubicBezTo>
                    <a:pt x="28407" y="6494"/>
                    <a:pt x="28443" y="6502"/>
                    <a:pt x="28477" y="6502"/>
                  </a:cubicBezTo>
                  <a:cubicBezTo>
                    <a:pt x="28510" y="6502"/>
                    <a:pt x="28542" y="6495"/>
                    <a:pt x="28567" y="6482"/>
                  </a:cubicBezTo>
                  <a:lnTo>
                    <a:pt x="29744" y="5803"/>
                  </a:lnTo>
                  <a:cubicBezTo>
                    <a:pt x="29793" y="5775"/>
                    <a:pt x="29789" y="5724"/>
                    <a:pt x="29738" y="5694"/>
                  </a:cubicBezTo>
                  <a:lnTo>
                    <a:pt x="28376" y="4908"/>
                  </a:lnTo>
                  <a:cubicBezTo>
                    <a:pt x="28348" y="4892"/>
                    <a:pt x="28313" y="4885"/>
                    <a:pt x="28278" y="4885"/>
                  </a:cubicBezTo>
                  <a:close/>
                  <a:moveTo>
                    <a:pt x="36376" y="5174"/>
                  </a:moveTo>
                  <a:cubicBezTo>
                    <a:pt x="36344" y="5174"/>
                    <a:pt x="36313" y="5180"/>
                    <a:pt x="36291" y="5195"/>
                  </a:cubicBezTo>
                  <a:lnTo>
                    <a:pt x="35114" y="5875"/>
                  </a:lnTo>
                  <a:cubicBezTo>
                    <a:pt x="35062" y="5902"/>
                    <a:pt x="35065" y="5949"/>
                    <a:pt x="35120" y="5980"/>
                  </a:cubicBezTo>
                  <a:lnTo>
                    <a:pt x="36478" y="6768"/>
                  </a:lnTo>
                  <a:cubicBezTo>
                    <a:pt x="36507" y="6784"/>
                    <a:pt x="36543" y="6792"/>
                    <a:pt x="36578" y="6792"/>
                  </a:cubicBezTo>
                  <a:cubicBezTo>
                    <a:pt x="36611" y="6792"/>
                    <a:pt x="36643" y="6785"/>
                    <a:pt x="36666" y="6772"/>
                  </a:cubicBezTo>
                  <a:lnTo>
                    <a:pt x="37844" y="6092"/>
                  </a:lnTo>
                  <a:cubicBezTo>
                    <a:pt x="37895" y="6062"/>
                    <a:pt x="37891" y="6014"/>
                    <a:pt x="37837" y="5984"/>
                  </a:cubicBezTo>
                  <a:lnTo>
                    <a:pt x="36478" y="5199"/>
                  </a:lnTo>
                  <a:cubicBezTo>
                    <a:pt x="36450" y="5182"/>
                    <a:pt x="36412" y="5174"/>
                    <a:pt x="36376" y="5174"/>
                  </a:cubicBezTo>
                  <a:close/>
                  <a:moveTo>
                    <a:pt x="32355" y="5253"/>
                  </a:moveTo>
                  <a:cubicBezTo>
                    <a:pt x="32322" y="5253"/>
                    <a:pt x="32290" y="5260"/>
                    <a:pt x="32267" y="5273"/>
                  </a:cubicBezTo>
                  <a:lnTo>
                    <a:pt x="31089" y="5952"/>
                  </a:lnTo>
                  <a:cubicBezTo>
                    <a:pt x="31039" y="5984"/>
                    <a:pt x="31042" y="6031"/>
                    <a:pt x="31096" y="6062"/>
                  </a:cubicBezTo>
                  <a:lnTo>
                    <a:pt x="32455" y="6847"/>
                  </a:lnTo>
                  <a:cubicBezTo>
                    <a:pt x="32483" y="6863"/>
                    <a:pt x="32519" y="6871"/>
                    <a:pt x="32554" y="6871"/>
                  </a:cubicBezTo>
                  <a:cubicBezTo>
                    <a:pt x="32587" y="6871"/>
                    <a:pt x="32619" y="6864"/>
                    <a:pt x="32642" y="6850"/>
                  </a:cubicBezTo>
                  <a:lnTo>
                    <a:pt x="33819" y="6171"/>
                  </a:lnTo>
                  <a:cubicBezTo>
                    <a:pt x="33871" y="6144"/>
                    <a:pt x="33868" y="6092"/>
                    <a:pt x="33813" y="6062"/>
                  </a:cubicBezTo>
                  <a:lnTo>
                    <a:pt x="32455" y="5277"/>
                  </a:lnTo>
                  <a:cubicBezTo>
                    <a:pt x="32427" y="5261"/>
                    <a:pt x="32390" y="5253"/>
                    <a:pt x="32355" y="5253"/>
                  </a:cubicBezTo>
                  <a:close/>
                  <a:moveTo>
                    <a:pt x="40039" y="5303"/>
                  </a:moveTo>
                  <a:cubicBezTo>
                    <a:pt x="40006" y="5303"/>
                    <a:pt x="39976" y="5310"/>
                    <a:pt x="39953" y="5325"/>
                  </a:cubicBezTo>
                  <a:lnTo>
                    <a:pt x="38775" y="6004"/>
                  </a:lnTo>
                  <a:cubicBezTo>
                    <a:pt x="38724" y="6031"/>
                    <a:pt x="38728" y="6079"/>
                    <a:pt x="38782" y="6110"/>
                  </a:cubicBezTo>
                  <a:lnTo>
                    <a:pt x="40141" y="6894"/>
                  </a:lnTo>
                  <a:cubicBezTo>
                    <a:pt x="40171" y="6911"/>
                    <a:pt x="40210" y="6920"/>
                    <a:pt x="40246" y="6920"/>
                  </a:cubicBezTo>
                  <a:cubicBezTo>
                    <a:pt x="40277" y="6920"/>
                    <a:pt x="40307" y="6914"/>
                    <a:pt x="40328" y="6902"/>
                  </a:cubicBezTo>
                  <a:lnTo>
                    <a:pt x="41506" y="6223"/>
                  </a:lnTo>
                  <a:cubicBezTo>
                    <a:pt x="41557" y="6192"/>
                    <a:pt x="41554" y="6144"/>
                    <a:pt x="41499" y="6113"/>
                  </a:cubicBezTo>
                  <a:lnTo>
                    <a:pt x="40141" y="5328"/>
                  </a:lnTo>
                  <a:cubicBezTo>
                    <a:pt x="40112" y="5312"/>
                    <a:pt x="40074" y="5303"/>
                    <a:pt x="40039" y="5303"/>
                  </a:cubicBezTo>
                  <a:close/>
                  <a:moveTo>
                    <a:pt x="43697" y="5433"/>
                  </a:moveTo>
                  <a:cubicBezTo>
                    <a:pt x="43667" y="5433"/>
                    <a:pt x="43637" y="5439"/>
                    <a:pt x="43615" y="5451"/>
                  </a:cubicBezTo>
                  <a:lnTo>
                    <a:pt x="42437" y="6133"/>
                  </a:lnTo>
                  <a:cubicBezTo>
                    <a:pt x="42387" y="6161"/>
                    <a:pt x="42390" y="6209"/>
                    <a:pt x="42445" y="6239"/>
                  </a:cubicBezTo>
                  <a:lnTo>
                    <a:pt x="43803" y="7025"/>
                  </a:lnTo>
                  <a:cubicBezTo>
                    <a:pt x="43832" y="7041"/>
                    <a:pt x="43869" y="7049"/>
                    <a:pt x="43905" y="7049"/>
                  </a:cubicBezTo>
                  <a:cubicBezTo>
                    <a:pt x="43937" y="7049"/>
                    <a:pt x="43968" y="7042"/>
                    <a:pt x="43990" y="7028"/>
                  </a:cubicBezTo>
                  <a:lnTo>
                    <a:pt x="45168" y="6349"/>
                  </a:lnTo>
                  <a:cubicBezTo>
                    <a:pt x="45219" y="6321"/>
                    <a:pt x="45216" y="6274"/>
                    <a:pt x="45161" y="6243"/>
                  </a:cubicBezTo>
                  <a:lnTo>
                    <a:pt x="43800" y="5458"/>
                  </a:lnTo>
                  <a:cubicBezTo>
                    <a:pt x="43772" y="5441"/>
                    <a:pt x="43734" y="5433"/>
                    <a:pt x="43697" y="5433"/>
                  </a:cubicBezTo>
                  <a:close/>
                  <a:moveTo>
                    <a:pt x="45419" y="4440"/>
                  </a:moveTo>
                  <a:cubicBezTo>
                    <a:pt x="45387" y="4440"/>
                    <a:pt x="45356" y="4447"/>
                    <a:pt x="45332" y="4462"/>
                  </a:cubicBezTo>
                  <a:lnTo>
                    <a:pt x="44158" y="5141"/>
                  </a:lnTo>
                  <a:cubicBezTo>
                    <a:pt x="44107" y="5168"/>
                    <a:pt x="44110" y="5215"/>
                    <a:pt x="44165" y="5246"/>
                  </a:cubicBezTo>
                  <a:lnTo>
                    <a:pt x="47465" y="7154"/>
                  </a:lnTo>
                  <a:cubicBezTo>
                    <a:pt x="47494" y="7170"/>
                    <a:pt x="47531" y="7179"/>
                    <a:pt x="47567" y="7179"/>
                  </a:cubicBezTo>
                  <a:cubicBezTo>
                    <a:pt x="47599" y="7179"/>
                    <a:pt x="47630" y="7172"/>
                    <a:pt x="47653" y="7157"/>
                  </a:cubicBezTo>
                  <a:lnTo>
                    <a:pt x="48830" y="6478"/>
                  </a:lnTo>
                  <a:cubicBezTo>
                    <a:pt x="48881" y="6451"/>
                    <a:pt x="48878" y="6403"/>
                    <a:pt x="48823" y="6373"/>
                  </a:cubicBezTo>
                  <a:lnTo>
                    <a:pt x="45520" y="4465"/>
                  </a:lnTo>
                  <a:cubicBezTo>
                    <a:pt x="45491" y="4449"/>
                    <a:pt x="45454" y="4440"/>
                    <a:pt x="45419" y="4440"/>
                  </a:cubicBezTo>
                  <a:close/>
                  <a:moveTo>
                    <a:pt x="26557" y="5877"/>
                  </a:moveTo>
                  <a:cubicBezTo>
                    <a:pt x="26524" y="5877"/>
                    <a:pt x="26492" y="5884"/>
                    <a:pt x="26468" y="5898"/>
                  </a:cubicBezTo>
                  <a:lnTo>
                    <a:pt x="25294" y="6577"/>
                  </a:lnTo>
                  <a:cubicBezTo>
                    <a:pt x="25243" y="6604"/>
                    <a:pt x="25247" y="6653"/>
                    <a:pt x="25301" y="6686"/>
                  </a:cubicBezTo>
                  <a:lnTo>
                    <a:pt x="26660" y="7472"/>
                  </a:lnTo>
                  <a:cubicBezTo>
                    <a:pt x="26687" y="7487"/>
                    <a:pt x="26724" y="7495"/>
                    <a:pt x="26759" y="7495"/>
                  </a:cubicBezTo>
                  <a:cubicBezTo>
                    <a:pt x="26792" y="7495"/>
                    <a:pt x="26824" y="7488"/>
                    <a:pt x="26847" y="7475"/>
                  </a:cubicBezTo>
                  <a:lnTo>
                    <a:pt x="28024" y="6796"/>
                  </a:lnTo>
                  <a:cubicBezTo>
                    <a:pt x="28073" y="6765"/>
                    <a:pt x="28073" y="6717"/>
                    <a:pt x="28018" y="6686"/>
                  </a:cubicBezTo>
                  <a:lnTo>
                    <a:pt x="26656" y="5902"/>
                  </a:lnTo>
                  <a:cubicBezTo>
                    <a:pt x="26629" y="5885"/>
                    <a:pt x="26593" y="5877"/>
                    <a:pt x="26557" y="5877"/>
                  </a:cubicBezTo>
                  <a:close/>
                  <a:moveTo>
                    <a:pt x="30634" y="6245"/>
                  </a:moveTo>
                  <a:cubicBezTo>
                    <a:pt x="30602" y="6245"/>
                    <a:pt x="30571" y="6252"/>
                    <a:pt x="30547" y="6267"/>
                  </a:cubicBezTo>
                  <a:lnTo>
                    <a:pt x="29369" y="6946"/>
                  </a:lnTo>
                  <a:cubicBezTo>
                    <a:pt x="29322" y="6973"/>
                    <a:pt x="29325" y="7025"/>
                    <a:pt x="29376" y="7055"/>
                  </a:cubicBezTo>
                  <a:lnTo>
                    <a:pt x="30738" y="7840"/>
                  </a:lnTo>
                  <a:cubicBezTo>
                    <a:pt x="30766" y="7856"/>
                    <a:pt x="30802" y="7864"/>
                    <a:pt x="30836" y="7864"/>
                  </a:cubicBezTo>
                  <a:cubicBezTo>
                    <a:pt x="30869" y="7864"/>
                    <a:pt x="30901" y="7857"/>
                    <a:pt x="30926" y="7844"/>
                  </a:cubicBezTo>
                  <a:lnTo>
                    <a:pt x="32099" y="7165"/>
                  </a:lnTo>
                  <a:cubicBezTo>
                    <a:pt x="32151" y="7134"/>
                    <a:pt x="32148" y="7086"/>
                    <a:pt x="32093" y="7055"/>
                  </a:cubicBezTo>
                  <a:lnTo>
                    <a:pt x="30735" y="6270"/>
                  </a:lnTo>
                  <a:cubicBezTo>
                    <a:pt x="30706" y="6254"/>
                    <a:pt x="30669" y="6245"/>
                    <a:pt x="30634" y="6245"/>
                  </a:cubicBezTo>
                  <a:close/>
                  <a:moveTo>
                    <a:pt x="38320" y="6295"/>
                  </a:moveTo>
                  <a:cubicBezTo>
                    <a:pt x="38288" y="6295"/>
                    <a:pt x="38257" y="6302"/>
                    <a:pt x="38233" y="6314"/>
                  </a:cubicBezTo>
                  <a:lnTo>
                    <a:pt x="37055" y="6994"/>
                  </a:lnTo>
                  <a:cubicBezTo>
                    <a:pt x="37007" y="7025"/>
                    <a:pt x="37011" y="7072"/>
                    <a:pt x="37062" y="7103"/>
                  </a:cubicBezTo>
                  <a:lnTo>
                    <a:pt x="38424" y="7888"/>
                  </a:lnTo>
                  <a:cubicBezTo>
                    <a:pt x="38451" y="7904"/>
                    <a:pt x="38488" y="7913"/>
                    <a:pt x="38524" y="7913"/>
                  </a:cubicBezTo>
                  <a:cubicBezTo>
                    <a:pt x="38556" y="7913"/>
                    <a:pt x="38587" y="7906"/>
                    <a:pt x="38611" y="7891"/>
                  </a:cubicBezTo>
                  <a:lnTo>
                    <a:pt x="39786" y="7212"/>
                  </a:lnTo>
                  <a:cubicBezTo>
                    <a:pt x="39837" y="7185"/>
                    <a:pt x="39833" y="7137"/>
                    <a:pt x="39779" y="7107"/>
                  </a:cubicBezTo>
                  <a:lnTo>
                    <a:pt x="38420" y="6321"/>
                  </a:lnTo>
                  <a:cubicBezTo>
                    <a:pt x="38392" y="6303"/>
                    <a:pt x="38355" y="6295"/>
                    <a:pt x="38320" y="6295"/>
                  </a:cubicBezTo>
                  <a:close/>
                  <a:moveTo>
                    <a:pt x="34296" y="6375"/>
                  </a:moveTo>
                  <a:cubicBezTo>
                    <a:pt x="34264" y="6375"/>
                    <a:pt x="34233" y="6382"/>
                    <a:pt x="34209" y="6396"/>
                  </a:cubicBezTo>
                  <a:lnTo>
                    <a:pt x="33031" y="7075"/>
                  </a:lnTo>
                  <a:cubicBezTo>
                    <a:pt x="32984" y="7103"/>
                    <a:pt x="32987" y="7151"/>
                    <a:pt x="33038" y="7185"/>
                  </a:cubicBezTo>
                  <a:lnTo>
                    <a:pt x="34400" y="7970"/>
                  </a:lnTo>
                  <a:cubicBezTo>
                    <a:pt x="34426" y="7986"/>
                    <a:pt x="34462" y="7993"/>
                    <a:pt x="34497" y="7993"/>
                  </a:cubicBezTo>
                  <a:cubicBezTo>
                    <a:pt x="34530" y="7993"/>
                    <a:pt x="34563" y="7986"/>
                    <a:pt x="34588" y="7973"/>
                  </a:cubicBezTo>
                  <a:lnTo>
                    <a:pt x="35762" y="7294"/>
                  </a:lnTo>
                  <a:cubicBezTo>
                    <a:pt x="35813" y="7263"/>
                    <a:pt x="35810" y="7216"/>
                    <a:pt x="35755" y="7185"/>
                  </a:cubicBezTo>
                  <a:lnTo>
                    <a:pt x="34397" y="6400"/>
                  </a:lnTo>
                  <a:cubicBezTo>
                    <a:pt x="34368" y="6384"/>
                    <a:pt x="34332" y="6375"/>
                    <a:pt x="34296" y="6375"/>
                  </a:cubicBezTo>
                  <a:close/>
                  <a:moveTo>
                    <a:pt x="41984" y="6424"/>
                  </a:moveTo>
                  <a:cubicBezTo>
                    <a:pt x="41951" y="6424"/>
                    <a:pt x="41920" y="6431"/>
                    <a:pt x="41895" y="6444"/>
                  </a:cubicBezTo>
                  <a:lnTo>
                    <a:pt x="40717" y="7124"/>
                  </a:lnTo>
                  <a:cubicBezTo>
                    <a:pt x="40670" y="7154"/>
                    <a:pt x="40670" y="7202"/>
                    <a:pt x="40725" y="7233"/>
                  </a:cubicBezTo>
                  <a:lnTo>
                    <a:pt x="42086" y="8017"/>
                  </a:lnTo>
                  <a:cubicBezTo>
                    <a:pt x="42113" y="8034"/>
                    <a:pt x="42150" y="8042"/>
                    <a:pt x="42185" y="8042"/>
                  </a:cubicBezTo>
                  <a:cubicBezTo>
                    <a:pt x="42218" y="8042"/>
                    <a:pt x="42250" y="8035"/>
                    <a:pt x="42274" y="8021"/>
                  </a:cubicBezTo>
                  <a:lnTo>
                    <a:pt x="43448" y="7342"/>
                  </a:lnTo>
                  <a:cubicBezTo>
                    <a:pt x="43499" y="7315"/>
                    <a:pt x="43496" y="7267"/>
                    <a:pt x="43441" y="7236"/>
                  </a:cubicBezTo>
                  <a:lnTo>
                    <a:pt x="42083" y="6448"/>
                  </a:lnTo>
                  <a:cubicBezTo>
                    <a:pt x="42054" y="6432"/>
                    <a:pt x="42019" y="6424"/>
                    <a:pt x="41984" y="6424"/>
                  </a:cubicBezTo>
                  <a:close/>
                  <a:moveTo>
                    <a:pt x="45646" y="6554"/>
                  </a:moveTo>
                  <a:cubicBezTo>
                    <a:pt x="45613" y="6554"/>
                    <a:pt x="45581" y="6561"/>
                    <a:pt x="45557" y="6574"/>
                  </a:cubicBezTo>
                  <a:lnTo>
                    <a:pt x="44380" y="7253"/>
                  </a:lnTo>
                  <a:cubicBezTo>
                    <a:pt x="44332" y="7283"/>
                    <a:pt x="44332" y="7332"/>
                    <a:pt x="44386" y="7362"/>
                  </a:cubicBezTo>
                  <a:lnTo>
                    <a:pt x="45748" y="8148"/>
                  </a:lnTo>
                  <a:cubicBezTo>
                    <a:pt x="45775" y="8164"/>
                    <a:pt x="45812" y="8172"/>
                    <a:pt x="45848" y="8172"/>
                  </a:cubicBezTo>
                  <a:cubicBezTo>
                    <a:pt x="45880" y="8172"/>
                    <a:pt x="45912" y="8165"/>
                    <a:pt x="45936" y="8151"/>
                  </a:cubicBezTo>
                  <a:lnTo>
                    <a:pt x="47110" y="7472"/>
                  </a:lnTo>
                  <a:cubicBezTo>
                    <a:pt x="47161" y="7444"/>
                    <a:pt x="47158" y="7393"/>
                    <a:pt x="47103" y="7362"/>
                  </a:cubicBezTo>
                  <a:lnTo>
                    <a:pt x="45745" y="6577"/>
                  </a:lnTo>
                  <a:cubicBezTo>
                    <a:pt x="45717" y="6561"/>
                    <a:pt x="45681" y="6554"/>
                    <a:pt x="45646" y="6554"/>
                  </a:cubicBezTo>
                  <a:close/>
                  <a:moveTo>
                    <a:pt x="24457" y="7088"/>
                  </a:moveTo>
                  <a:cubicBezTo>
                    <a:pt x="24425" y="7088"/>
                    <a:pt x="24393" y="7095"/>
                    <a:pt x="24369" y="7110"/>
                  </a:cubicBezTo>
                  <a:lnTo>
                    <a:pt x="23196" y="7789"/>
                  </a:lnTo>
                  <a:cubicBezTo>
                    <a:pt x="23144" y="7816"/>
                    <a:pt x="23147" y="7868"/>
                    <a:pt x="23202" y="7898"/>
                  </a:cubicBezTo>
                  <a:lnTo>
                    <a:pt x="24560" y="8683"/>
                  </a:lnTo>
                  <a:cubicBezTo>
                    <a:pt x="24588" y="8699"/>
                    <a:pt x="24625" y="8707"/>
                    <a:pt x="24660" y="8707"/>
                  </a:cubicBezTo>
                  <a:cubicBezTo>
                    <a:pt x="24693" y="8707"/>
                    <a:pt x="24725" y="8700"/>
                    <a:pt x="24748" y="8687"/>
                  </a:cubicBezTo>
                  <a:lnTo>
                    <a:pt x="25926" y="8008"/>
                  </a:lnTo>
                  <a:cubicBezTo>
                    <a:pt x="25973" y="7976"/>
                    <a:pt x="25973" y="7929"/>
                    <a:pt x="25919" y="7898"/>
                  </a:cubicBezTo>
                  <a:lnTo>
                    <a:pt x="24557" y="7113"/>
                  </a:lnTo>
                  <a:cubicBezTo>
                    <a:pt x="24530" y="7097"/>
                    <a:pt x="24493" y="7088"/>
                    <a:pt x="24457" y="7088"/>
                  </a:cubicBezTo>
                  <a:close/>
                  <a:moveTo>
                    <a:pt x="28915" y="7239"/>
                  </a:moveTo>
                  <a:cubicBezTo>
                    <a:pt x="28883" y="7239"/>
                    <a:pt x="28851" y="7245"/>
                    <a:pt x="28827" y="7260"/>
                  </a:cubicBezTo>
                  <a:lnTo>
                    <a:pt x="27652" y="7939"/>
                  </a:lnTo>
                  <a:cubicBezTo>
                    <a:pt x="27602" y="7967"/>
                    <a:pt x="27605" y="8014"/>
                    <a:pt x="27660" y="8045"/>
                  </a:cubicBezTo>
                  <a:lnTo>
                    <a:pt x="29018" y="8830"/>
                  </a:lnTo>
                  <a:cubicBezTo>
                    <a:pt x="29047" y="8848"/>
                    <a:pt x="29084" y="8857"/>
                    <a:pt x="29120" y="8857"/>
                  </a:cubicBezTo>
                  <a:cubicBezTo>
                    <a:pt x="29152" y="8857"/>
                    <a:pt x="29183" y="8850"/>
                    <a:pt x="29205" y="8837"/>
                  </a:cubicBezTo>
                  <a:lnTo>
                    <a:pt x="30383" y="8157"/>
                  </a:lnTo>
                  <a:cubicBezTo>
                    <a:pt x="30431" y="8127"/>
                    <a:pt x="30431" y="8079"/>
                    <a:pt x="30376" y="8049"/>
                  </a:cubicBezTo>
                  <a:lnTo>
                    <a:pt x="29015" y="7263"/>
                  </a:lnTo>
                  <a:cubicBezTo>
                    <a:pt x="28987" y="7247"/>
                    <a:pt x="28951" y="7239"/>
                    <a:pt x="28915" y="7239"/>
                  </a:cubicBezTo>
                  <a:close/>
                  <a:moveTo>
                    <a:pt x="32577" y="7368"/>
                  </a:moveTo>
                  <a:cubicBezTo>
                    <a:pt x="32545" y="7368"/>
                    <a:pt x="32513" y="7375"/>
                    <a:pt x="32488" y="7390"/>
                  </a:cubicBezTo>
                  <a:lnTo>
                    <a:pt x="31315" y="8069"/>
                  </a:lnTo>
                  <a:cubicBezTo>
                    <a:pt x="31264" y="8096"/>
                    <a:pt x="31267" y="8144"/>
                    <a:pt x="31321" y="8175"/>
                  </a:cubicBezTo>
                  <a:lnTo>
                    <a:pt x="32680" y="8959"/>
                  </a:lnTo>
                  <a:cubicBezTo>
                    <a:pt x="32710" y="8976"/>
                    <a:pt x="32747" y="8985"/>
                    <a:pt x="32784" y="8985"/>
                  </a:cubicBezTo>
                  <a:cubicBezTo>
                    <a:pt x="32815" y="8985"/>
                    <a:pt x="32844" y="8979"/>
                    <a:pt x="32868" y="8967"/>
                  </a:cubicBezTo>
                  <a:lnTo>
                    <a:pt x="34045" y="8287"/>
                  </a:lnTo>
                  <a:cubicBezTo>
                    <a:pt x="34093" y="8257"/>
                    <a:pt x="34090" y="8209"/>
                    <a:pt x="34038" y="8178"/>
                  </a:cubicBezTo>
                  <a:lnTo>
                    <a:pt x="32677" y="7393"/>
                  </a:lnTo>
                  <a:cubicBezTo>
                    <a:pt x="32650" y="7377"/>
                    <a:pt x="32613" y="7368"/>
                    <a:pt x="32577" y="7368"/>
                  </a:cubicBezTo>
                  <a:close/>
                  <a:moveTo>
                    <a:pt x="40264" y="7418"/>
                  </a:moveTo>
                  <a:cubicBezTo>
                    <a:pt x="40232" y="7418"/>
                    <a:pt x="40200" y="7424"/>
                    <a:pt x="40175" y="7437"/>
                  </a:cubicBezTo>
                  <a:lnTo>
                    <a:pt x="39000" y="8117"/>
                  </a:lnTo>
                  <a:cubicBezTo>
                    <a:pt x="38950" y="8148"/>
                    <a:pt x="38953" y="8195"/>
                    <a:pt x="39008" y="8225"/>
                  </a:cubicBezTo>
                  <a:lnTo>
                    <a:pt x="40366" y="9011"/>
                  </a:lnTo>
                  <a:cubicBezTo>
                    <a:pt x="40394" y="9027"/>
                    <a:pt x="40429" y="9034"/>
                    <a:pt x="40464" y="9034"/>
                  </a:cubicBezTo>
                  <a:cubicBezTo>
                    <a:pt x="40497" y="9034"/>
                    <a:pt x="40529" y="9027"/>
                    <a:pt x="40553" y="9014"/>
                  </a:cubicBezTo>
                  <a:lnTo>
                    <a:pt x="41731" y="8335"/>
                  </a:lnTo>
                  <a:cubicBezTo>
                    <a:pt x="41779" y="8307"/>
                    <a:pt x="41776" y="8257"/>
                    <a:pt x="41724" y="8225"/>
                  </a:cubicBezTo>
                  <a:lnTo>
                    <a:pt x="40363" y="7441"/>
                  </a:lnTo>
                  <a:cubicBezTo>
                    <a:pt x="40334" y="7425"/>
                    <a:pt x="40299" y="7418"/>
                    <a:pt x="40264" y="7418"/>
                  </a:cubicBezTo>
                  <a:close/>
                  <a:moveTo>
                    <a:pt x="22738" y="8082"/>
                  </a:moveTo>
                  <a:cubicBezTo>
                    <a:pt x="22706" y="8082"/>
                    <a:pt x="22675" y="8088"/>
                    <a:pt x="22652" y="8103"/>
                  </a:cubicBezTo>
                  <a:lnTo>
                    <a:pt x="21475" y="8782"/>
                  </a:lnTo>
                  <a:cubicBezTo>
                    <a:pt x="21424" y="8810"/>
                    <a:pt x="21427" y="8857"/>
                    <a:pt x="21482" y="8888"/>
                  </a:cubicBezTo>
                  <a:lnTo>
                    <a:pt x="22843" y="9673"/>
                  </a:lnTo>
                  <a:cubicBezTo>
                    <a:pt x="22870" y="9691"/>
                    <a:pt x="22907" y="9700"/>
                    <a:pt x="22943" y="9700"/>
                  </a:cubicBezTo>
                  <a:cubicBezTo>
                    <a:pt x="22975" y="9700"/>
                    <a:pt x="23007" y="9693"/>
                    <a:pt x="23032" y="9679"/>
                  </a:cubicBezTo>
                  <a:lnTo>
                    <a:pt x="24205" y="9000"/>
                  </a:lnTo>
                  <a:cubicBezTo>
                    <a:pt x="24256" y="8970"/>
                    <a:pt x="24253" y="8922"/>
                    <a:pt x="24199" y="8891"/>
                  </a:cubicBezTo>
                  <a:lnTo>
                    <a:pt x="22840" y="8107"/>
                  </a:lnTo>
                  <a:cubicBezTo>
                    <a:pt x="22811" y="8090"/>
                    <a:pt x="22774" y="8082"/>
                    <a:pt x="22738" y="8082"/>
                  </a:cubicBezTo>
                  <a:close/>
                  <a:moveTo>
                    <a:pt x="30858" y="8360"/>
                  </a:moveTo>
                  <a:cubicBezTo>
                    <a:pt x="30826" y="8360"/>
                    <a:pt x="30795" y="8367"/>
                    <a:pt x="30772" y="8379"/>
                  </a:cubicBezTo>
                  <a:lnTo>
                    <a:pt x="29594" y="9059"/>
                  </a:lnTo>
                  <a:cubicBezTo>
                    <a:pt x="29544" y="9090"/>
                    <a:pt x="29547" y="9137"/>
                    <a:pt x="29601" y="9167"/>
                  </a:cubicBezTo>
                  <a:lnTo>
                    <a:pt x="30960" y="9953"/>
                  </a:lnTo>
                  <a:cubicBezTo>
                    <a:pt x="30988" y="9969"/>
                    <a:pt x="31026" y="9977"/>
                    <a:pt x="31062" y="9977"/>
                  </a:cubicBezTo>
                  <a:cubicBezTo>
                    <a:pt x="31094" y="9977"/>
                    <a:pt x="31125" y="9971"/>
                    <a:pt x="31148" y="9956"/>
                  </a:cubicBezTo>
                  <a:lnTo>
                    <a:pt x="32325" y="9277"/>
                  </a:lnTo>
                  <a:cubicBezTo>
                    <a:pt x="32376" y="9249"/>
                    <a:pt x="32373" y="9202"/>
                    <a:pt x="32318" y="9172"/>
                  </a:cubicBezTo>
                  <a:lnTo>
                    <a:pt x="30960" y="8386"/>
                  </a:lnTo>
                  <a:cubicBezTo>
                    <a:pt x="30931" y="8368"/>
                    <a:pt x="30894" y="8360"/>
                    <a:pt x="30858" y="8360"/>
                  </a:cubicBezTo>
                  <a:close/>
                  <a:moveTo>
                    <a:pt x="43927" y="7547"/>
                  </a:moveTo>
                  <a:cubicBezTo>
                    <a:pt x="43894" y="7547"/>
                    <a:pt x="43862" y="7554"/>
                    <a:pt x="43837" y="7567"/>
                  </a:cubicBezTo>
                  <a:lnTo>
                    <a:pt x="40943" y="9240"/>
                  </a:lnTo>
                  <a:cubicBezTo>
                    <a:pt x="40892" y="9267"/>
                    <a:pt x="40895" y="9315"/>
                    <a:pt x="40950" y="9345"/>
                  </a:cubicBezTo>
                  <a:lnTo>
                    <a:pt x="42308" y="10134"/>
                  </a:lnTo>
                  <a:cubicBezTo>
                    <a:pt x="42336" y="10150"/>
                    <a:pt x="42372" y="10157"/>
                    <a:pt x="42407" y="10157"/>
                  </a:cubicBezTo>
                  <a:cubicBezTo>
                    <a:pt x="42441" y="10157"/>
                    <a:pt x="42472" y="10150"/>
                    <a:pt x="42496" y="10137"/>
                  </a:cubicBezTo>
                  <a:lnTo>
                    <a:pt x="45394" y="8465"/>
                  </a:lnTo>
                  <a:cubicBezTo>
                    <a:pt x="45441" y="8434"/>
                    <a:pt x="45438" y="8386"/>
                    <a:pt x="45386" y="8356"/>
                  </a:cubicBezTo>
                  <a:lnTo>
                    <a:pt x="44025" y="7570"/>
                  </a:lnTo>
                  <a:cubicBezTo>
                    <a:pt x="43997" y="7555"/>
                    <a:pt x="43961" y="7547"/>
                    <a:pt x="43927" y="7547"/>
                  </a:cubicBezTo>
                  <a:close/>
                  <a:moveTo>
                    <a:pt x="26833" y="8440"/>
                  </a:moveTo>
                  <a:cubicBezTo>
                    <a:pt x="26801" y="8440"/>
                    <a:pt x="26770" y="8447"/>
                    <a:pt x="26748" y="8461"/>
                  </a:cubicBezTo>
                  <a:lnTo>
                    <a:pt x="24755" y="9611"/>
                  </a:lnTo>
                  <a:cubicBezTo>
                    <a:pt x="24707" y="9638"/>
                    <a:pt x="24711" y="9687"/>
                    <a:pt x="24762" y="9717"/>
                  </a:cubicBezTo>
                  <a:lnTo>
                    <a:pt x="26124" y="10503"/>
                  </a:lnTo>
                  <a:cubicBezTo>
                    <a:pt x="26152" y="10519"/>
                    <a:pt x="26189" y="10527"/>
                    <a:pt x="26224" y="10527"/>
                  </a:cubicBezTo>
                  <a:cubicBezTo>
                    <a:pt x="26256" y="10527"/>
                    <a:pt x="26287" y="10520"/>
                    <a:pt x="26311" y="10506"/>
                  </a:cubicBezTo>
                  <a:lnTo>
                    <a:pt x="28301" y="9359"/>
                  </a:lnTo>
                  <a:cubicBezTo>
                    <a:pt x="28352" y="9328"/>
                    <a:pt x="28349" y="9281"/>
                    <a:pt x="28295" y="9249"/>
                  </a:cubicBezTo>
                  <a:lnTo>
                    <a:pt x="26936" y="8465"/>
                  </a:lnTo>
                  <a:cubicBezTo>
                    <a:pt x="26907" y="8449"/>
                    <a:pt x="26869" y="8440"/>
                    <a:pt x="26833" y="8440"/>
                  </a:cubicBezTo>
                  <a:close/>
                  <a:moveTo>
                    <a:pt x="21019" y="9075"/>
                  </a:moveTo>
                  <a:cubicBezTo>
                    <a:pt x="20988" y="9075"/>
                    <a:pt x="20957" y="9082"/>
                    <a:pt x="20932" y="9096"/>
                  </a:cubicBezTo>
                  <a:lnTo>
                    <a:pt x="19755" y="9772"/>
                  </a:lnTo>
                  <a:cubicBezTo>
                    <a:pt x="19707" y="9802"/>
                    <a:pt x="19710" y="9851"/>
                    <a:pt x="19762" y="9881"/>
                  </a:cubicBezTo>
                  <a:lnTo>
                    <a:pt x="21123" y="10666"/>
                  </a:lnTo>
                  <a:cubicBezTo>
                    <a:pt x="21152" y="10682"/>
                    <a:pt x="21188" y="10691"/>
                    <a:pt x="21224" y="10691"/>
                  </a:cubicBezTo>
                  <a:cubicBezTo>
                    <a:pt x="21256" y="10691"/>
                    <a:pt x="21287" y="10684"/>
                    <a:pt x="21312" y="10670"/>
                  </a:cubicBezTo>
                  <a:lnTo>
                    <a:pt x="22485" y="9991"/>
                  </a:lnTo>
                  <a:cubicBezTo>
                    <a:pt x="22536" y="9963"/>
                    <a:pt x="22533" y="9915"/>
                    <a:pt x="22482" y="9884"/>
                  </a:cubicBezTo>
                  <a:lnTo>
                    <a:pt x="21120" y="9099"/>
                  </a:lnTo>
                  <a:cubicBezTo>
                    <a:pt x="21091" y="9083"/>
                    <a:pt x="21055" y="9075"/>
                    <a:pt x="21019" y="9075"/>
                  </a:cubicBezTo>
                  <a:close/>
                  <a:moveTo>
                    <a:pt x="36462" y="9611"/>
                  </a:moveTo>
                  <a:cubicBezTo>
                    <a:pt x="36430" y="9611"/>
                    <a:pt x="36399" y="9618"/>
                    <a:pt x="36376" y="9632"/>
                  </a:cubicBezTo>
                  <a:lnTo>
                    <a:pt x="35199" y="10311"/>
                  </a:lnTo>
                  <a:cubicBezTo>
                    <a:pt x="35151" y="10339"/>
                    <a:pt x="35151" y="10390"/>
                    <a:pt x="35205" y="10421"/>
                  </a:cubicBezTo>
                  <a:lnTo>
                    <a:pt x="36568" y="11205"/>
                  </a:lnTo>
                  <a:cubicBezTo>
                    <a:pt x="36594" y="11221"/>
                    <a:pt x="36629" y="11229"/>
                    <a:pt x="36664" y="11229"/>
                  </a:cubicBezTo>
                  <a:cubicBezTo>
                    <a:pt x="36697" y="11229"/>
                    <a:pt x="36730" y="11222"/>
                    <a:pt x="36755" y="11209"/>
                  </a:cubicBezTo>
                  <a:lnTo>
                    <a:pt x="37929" y="10530"/>
                  </a:lnTo>
                  <a:cubicBezTo>
                    <a:pt x="37981" y="10499"/>
                    <a:pt x="37976" y="10451"/>
                    <a:pt x="37922" y="10421"/>
                  </a:cubicBezTo>
                  <a:lnTo>
                    <a:pt x="36564" y="9635"/>
                  </a:lnTo>
                  <a:cubicBezTo>
                    <a:pt x="36535" y="9619"/>
                    <a:pt x="36498" y="9611"/>
                    <a:pt x="36462" y="9611"/>
                  </a:cubicBezTo>
                  <a:close/>
                  <a:moveTo>
                    <a:pt x="40123" y="9740"/>
                  </a:moveTo>
                  <a:cubicBezTo>
                    <a:pt x="40091" y="9740"/>
                    <a:pt x="40061" y="9747"/>
                    <a:pt x="40038" y="9761"/>
                  </a:cubicBezTo>
                  <a:lnTo>
                    <a:pt x="38861" y="10441"/>
                  </a:lnTo>
                  <a:cubicBezTo>
                    <a:pt x="38810" y="10468"/>
                    <a:pt x="38813" y="10516"/>
                    <a:pt x="38868" y="10550"/>
                  </a:cubicBezTo>
                  <a:lnTo>
                    <a:pt x="40229" y="11335"/>
                  </a:lnTo>
                  <a:cubicBezTo>
                    <a:pt x="40256" y="11351"/>
                    <a:pt x="40291" y="11359"/>
                    <a:pt x="40326" y="11359"/>
                  </a:cubicBezTo>
                  <a:cubicBezTo>
                    <a:pt x="40359" y="11359"/>
                    <a:pt x="40392" y="11352"/>
                    <a:pt x="40417" y="11338"/>
                  </a:cubicBezTo>
                  <a:lnTo>
                    <a:pt x="41591" y="10659"/>
                  </a:lnTo>
                  <a:cubicBezTo>
                    <a:pt x="41642" y="10629"/>
                    <a:pt x="41639" y="10580"/>
                    <a:pt x="41585" y="10550"/>
                  </a:cubicBezTo>
                  <a:lnTo>
                    <a:pt x="40226" y="9765"/>
                  </a:lnTo>
                  <a:cubicBezTo>
                    <a:pt x="40197" y="9749"/>
                    <a:pt x="40160" y="9740"/>
                    <a:pt x="40123" y="9740"/>
                  </a:cubicBezTo>
                  <a:close/>
                  <a:moveTo>
                    <a:pt x="24303" y="9902"/>
                  </a:moveTo>
                  <a:cubicBezTo>
                    <a:pt x="24270" y="9902"/>
                    <a:pt x="24237" y="9909"/>
                    <a:pt x="24212" y="9922"/>
                  </a:cubicBezTo>
                  <a:lnTo>
                    <a:pt x="23038" y="10601"/>
                  </a:lnTo>
                  <a:cubicBezTo>
                    <a:pt x="22987" y="10632"/>
                    <a:pt x="22991" y="10680"/>
                    <a:pt x="23045" y="10711"/>
                  </a:cubicBezTo>
                  <a:lnTo>
                    <a:pt x="24404" y="11495"/>
                  </a:lnTo>
                  <a:cubicBezTo>
                    <a:pt x="24432" y="11512"/>
                    <a:pt x="24469" y="11520"/>
                    <a:pt x="24505" y="11520"/>
                  </a:cubicBezTo>
                  <a:cubicBezTo>
                    <a:pt x="24537" y="11520"/>
                    <a:pt x="24568" y="11513"/>
                    <a:pt x="24591" y="11499"/>
                  </a:cubicBezTo>
                  <a:lnTo>
                    <a:pt x="25768" y="10820"/>
                  </a:lnTo>
                  <a:cubicBezTo>
                    <a:pt x="25817" y="10793"/>
                    <a:pt x="25817" y="10744"/>
                    <a:pt x="25762" y="10714"/>
                  </a:cubicBezTo>
                  <a:lnTo>
                    <a:pt x="24400" y="9925"/>
                  </a:lnTo>
                  <a:cubicBezTo>
                    <a:pt x="24374" y="9910"/>
                    <a:pt x="24338" y="9902"/>
                    <a:pt x="24303" y="9902"/>
                  </a:cubicBezTo>
                  <a:close/>
                  <a:moveTo>
                    <a:pt x="19303" y="10066"/>
                  </a:moveTo>
                  <a:cubicBezTo>
                    <a:pt x="19270" y="10066"/>
                    <a:pt x="19237" y="10073"/>
                    <a:pt x="19212" y="10086"/>
                  </a:cubicBezTo>
                  <a:lnTo>
                    <a:pt x="18038" y="10765"/>
                  </a:lnTo>
                  <a:cubicBezTo>
                    <a:pt x="17987" y="10796"/>
                    <a:pt x="17990" y="10843"/>
                    <a:pt x="18045" y="10875"/>
                  </a:cubicBezTo>
                  <a:lnTo>
                    <a:pt x="19403" y="11659"/>
                  </a:lnTo>
                  <a:cubicBezTo>
                    <a:pt x="19432" y="11676"/>
                    <a:pt x="19469" y="11684"/>
                    <a:pt x="19505" y="11684"/>
                  </a:cubicBezTo>
                  <a:cubicBezTo>
                    <a:pt x="19537" y="11684"/>
                    <a:pt x="19569" y="11677"/>
                    <a:pt x="19591" y="11662"/>
                  </a:cubicBezTo>
                  <a:lnTo>
                    <a:pt x="20768" y="10983"/>
                  </a:lnTo>
                  <a:cubicBezTo>
                    <a:pt x="20816" y="10956"/>
                    <a:pt x="20816" y="10908"/>
                    <a:pt x="20762" y="10878"/>
                  </a:cubicBezTo>
                  <a:lnTo>
                    <a:pt x="19400" y="10089"/>
                  </a:lnTo>
                  <a:cubicBezTo>
                    <a:pt x="19374" y="10073"/>
                    <a:pt x="19338" y="10066"/>
                    <a:pt x="19303" y="10066"/>
                  </a:cubicBezTo>
                  <a:close/>
                  <a:moveTo>
                    <a:pt x="26876" y="10658"/>
                  </a:moveTo>
                  <a:cubicBezTo>
                    <a:pt x="26845" y="10658"/>
                    <a:pt x="26813" y="10665"/>
                    <a:pt x="26789" y="10680"/>
                  </a:cubicBezTo>
                  <a:lnTo>
                    <a:pt x="25615" y="11359"/>
                  </a:lnTo>
                  <a:cubicBezTo>
                    <a:pt x="25564" y="11386"/>
                    <a:pt x="25567" y="11434"/>
                    <a:pt x="25622" y="11468"/>
                  </a:cubicBezTo>
                  <a:lnTo>
                    <a:pt x="26980" y="12253"/>
                  </a:lnTo>
                  <a:cubicBezTo>
                    <a:pt x="27008" y="12269"/>
                    <a:pt x="27043" y="12277"/>
                    <a:pt x="27078" y="12277"/>
                  </a:cubicBezTo>
                  <a:cubicBezTo>
                    <a:pt x="27111" y="12277"/>
                    <a:pt x="27143" y="12270"/>
                    <a:pt x="27168" y="12256"/>
                  </a:cubicBezTo>
                  <a:lnTo>
                    <a:pt x="28345" y="11577"/>
                  </a:lnTo>
                  <a:cubicBezTo>
                    <a:pt x="28393" y="11547"/>
                    <a:pt x="28390" y="11499"/>
                    <a:pt x="28339" y="11468"/>
                  </a:cubicBezTo>
                  <a:lnTo>
                    <a:pt x="26977" y="10683"/>
                  </a:lnTo>
                  <a:cubicBezTo>
                    <a:pt x="26948" y="10667"/>
                    <a:pt x="26912" y="10658"/>
                    <a:pt x="26876" y="10658"/>
                  </a:cubicBezTo>
                  <a:close/>
                  <a:moveTo>
                    <a:pt x="38405" y="10733"/>
                  </a:moveTo>
                  <a:cubicBezTo>
                    <a:pt x="38373" y="10733"/>
                    <a:pt x="38342" y="10740"/>
                    <a:pt x="38318" y="10755"/>
                  </a:cubicBezTo>
                  <a:lnTo>
                    <a:pt x="37141" y="11434"/>
                  </a:lnTo>
                  <a:cubicBezTo>
                    <a:pt x="37093" y="11461"/>
                    <a:pt x="37096" y="11509"/>
                    <a:pt x="37148" y="11540"/>
                  </a:cubicBezTo>
                  <a:lnTo>
                    <a:pt x="38509" y="12325"/>
                  </a:lnTo>
                  <a:cubicBezTo>
                    <a:pt x="38539" y="12342"/>
                    <a:pt x="38576" y="12350"/>
                    <a:pt x="38613" y="12350"/>
                  </a:cubicBezTo>
                  <a:cubicBezTo>
                    <a:pt x="38644" y="12350"/>
                    <a:pt x="38674" y="12344"/>
                    <a:pt x="38697" y="12332"/>
                  </a:cubicBezTo>
                  <a:lnTo>
                    <a:pt x="39874" y="11653"/>
                  </a:lnTo>
                  <a:cubicBezTo>
                    <a:pt x="39922" y="11622"/>
                    <a:pt x="39919" y="11574"/>
                    <a:pt x="39868" y="11543"/>
                  </a:cubicBezTo>
                  <a:lnTo>
                    <a:pt x="38506" y="10758"/>
                  </a:lnTo>
                  <a:cubicBezTo>
                    <a:pt x="38477" y="10742"/>
                    <a:pt x="38441" y="10733"/>
                    <a:pt x="38405" y="10733"/>
                  </a:cubicBezTo>
                  <a:close/>
                  <a:moveTo>
                    <a:pt x="22584" y="10895"/>
                  </a:moveTo>
                  <a:cubicBezTo>
                    <a:pt x="22551" y="10895"/>
                    <a:pt x="22519" y="10902"/>
                    <a:pt x="22495" y="10915"/>
                  </a:cubicBezTo>
                  <a:lnTo>
                    <a:pt x="21318" y="11595"/>
                  </a:lnTo>
                  <a:cubicBezTo>
                    <a:pt x="21266" y="11622"/>
                    <a:pt x="21271" y="11673"/>
                    <a:pt x="21325" y="11703"/>
                  </a:cubicBezTo>
                  <a:lnTo>
                    <a:pt x="22684" y="12489"/>
                  </a:lnTo>
                  <a:cubicBezTo>
                    <a:pt x="22711" y="12505"/>
                    <a:pt x="22747" y="12512"/>
                    <a:pt x="22782" y="12512"/>
                  </a:cubicBezTo>
                  <a:cubicBezTo>
                    <a:pt x="22816" y="12512"/>
                    <a:pt x="22848" y="12505"/>
                    <a:pt x="22871" y="12492"/>
                  </a:cubicBezTo>
                  <a:lnTo>
                    <a:pt x="24048" y="11813"/>
                  </a:lnTo>
                  <a:cubicBezTo>
                    <a:pt x="24100" y="11785"/>
                    <a:pt x="24097" y="11735"/>
                    <a:pt x="24042" y="11703"/>
                  </a:cubicBezTo>
                  <a:lnTo>
                    <a:pt x="22684" y="10919"/>
                  </a:lnTo>
                  <a:cubicBezTo>
                    <a:pt x="22655" y="10903"/>
                    <a:pt x="22619" y="10895"/>
                    <a:pt x="22584" y="10895"/>
                  </a:cubicBezTo>
                  <a:close/>
                  <a:moveTo>
                    <a:pt x="16833" y="11491"/>
                  </a:moveTo>
                  <a:cubicBezTo>
                    <a:pt x="16801" y="11491"/>
                    <a:pt x="16771" y="11498"/>
                    <a:pt x="16748" y="11513"/>
                  </a:cubicBezTo>
                  <a:lnTo>
                    <a:pt x="15570" y="12192"/>
                  </a:lnTo>
                  <a:cubicBezTo>
                    <a:pt x="15520" y="12219"/>
                    <a:pt x="15523" y="12267"/>
                    <a:pt x="15578" y="12297"/>
                  </a:cubicBezTo>
                  <a:lnTo>
                    <a:pt x="16936" y="13083"/>
                  </a:lnTo>
                  <a:cubicBezTo>
                    <a:pt x="16965" y="13101"/>
                    <a:pt x="17002" y="13109"/>
                    <a:pt x="17038" y="13109"/>
                  </a:cubicBezTo>
                  <a:cubicBezTo>
                    <a:pt x="17070" y="13109"/>
                    <a:pt x="17101" y="13102"/>
                    <a:pt x="17123" y="13089"/>
                  </a:cubicBezTo>
                  <a:lnTo>
                    <a:pt x="18301" y="12410"/>
                  </a:lnTo>
                  <a:cubicBezTo>
                    <a:pt x="18352" y="12379"/>
                    <a:pt x="18349" y="12332"/>
                    <a:pt x="18294" y="12301"/>
                  </a:cubicBezTo>
                  <a:lnTo>
                    <a:pt x="16936" y="11516"/>
                  </a:lnTo>
                  <a:cubicBezTo>
                    <a:pt x="16907" y="11500"/>
                    <a:pt x="16869" y="11491"/>
                    <a:pt x="16833" y="11491"/>
                  </a:cubicBezTo>
                  <a:close/>
                  <a:moveTo>
                    <a:pt x="28777" y="9561"/>
                  </a:moveTo>
                  <a:cubicBezTo>
                    <a:pt x="28745" y="9561"/>
                    <a:pt x="28714" y="9568"/>
                    <a:pt x="28690" y="9581"/>
                  </a:cubicBezTo>
                  <a:lnTo>
                    <a:pt x="27332" y="10366"/>
                  </a:lnTo>
                  <a:cubicBezTo>
                    <a:pt x="27284" y="10393"/>
                    <a:pt x="27287" y="10444"/>
                    <a:pt x="27339" y="10475"/>
                  </a:cubicBezTo>
                  <a:lnTo>
                    <a:pt x="29089" y="11486"/>
                  </a:lnTo>
                  <a:cubicBezTo>
                    <a:pt x="29141" y="11516"/>
                    <a:pt x="29144" y="11563"/>
                    <a:pt x="29096" y="11591"/>
                  </a:cubicBezTo>
                  <a:lnTo>
                    <a:pt x="28008" y="12219"/>
                  </a:lnTo>
                  <a:cubicBezTo>
                    <a:pt x="27960" y="12247"/>
                    <a:pt x="27963" y="12297"/>
                    <a:pt x="28014" y="12328"/>
                  </a:cubicBezTo>
                  <a:lnTo>
                    <a:pt x="29376" y="13113"/>
                  </a:lnTo>
                  <a:cubicBezTo>
                    <a:pt x="29404" y="13129"/>
                    <a:pt x="29439" y="13137"/>
                    <a:pt x="29474" y="13137"/>
                  </a:cubicBezTo>
                  <a:cubicBezTo>
                    <a:pt x="29507" y="13137"/>
                    <a:pt x="29539" y="13130"/>
                    <a:pt x="29564" y="13116"/>
                  </a:cubicBezTo>
                  <a:lnTo>
                    <a:pt x="32189" y="11601"/>
                  </a:lnTo>
                  <a:cubicBezTo>
                    <a:pt x="32236" y="11574"/>
                    <a:pt x="32233" y="11522"/>
                    <a:pt x="32181" y="11492"/>
                  </a:cubicBezTo>
                  <a:lnTo>
                    <a:pt x="28878" y="9588"/>
                  </a:lnTo>
                  <a:cubicBezTo>
                    <a:pt x="28849" y="9570"/>
                    <a:pt x="28812" y="9561"/>
                    <a:pt x="28777" y="9561"/>
                  </a:cubicBezTo>
                  <a:close/>
                  <a:moveTo>
                    <a:pt x="25158" y="11651"/>
                  </a:moveTo>
                  <a:cubicBezTo>
                    <a:pt x="25126" y="11651"/>
                    <a:pt x="25095" y="11658"/>
                    <a:pt x="25072" y="11673"/>
                  </a:cubicBezTo>
                  <a:lnTo>
                    <a:pt x="23895" y="12352"/>
                  </a:lnTo>
                  <a:cubicBezTo>
                    <a:pt x="23843" y="12379"/>
                    <a:pt x="23847" y="12428"/>
                    <a:pt x="23902" y="12458"/>
                  </a:cubicBezTo>
                  <a:lnTo>
                    <a:pt x="25260" y="13243"/>
                  </a:lnTo>
                  <a:cubicBezTo>
                    <a:pt x="25290" y="13260"/>
                    <a:pt x="25329" y="13268"/>
                    <a:pt x="25366" y="13268"/>
                  </a:cubicBezTo>
                  <a:cubicBezTo>
                    <a:pt x="25397" y="13268"/>
                    <a:pt x="25426" y="13262"/>
                    <a:pt x="25448" y="13250"/>
                  </a:cubicBezTo>
                  <a:lnTo>
                    <a:pt x="26625" y="12571"/>
                  </a:lnTo>
                  <a:cubicBezTo>
                    <a:pt x="26677" y="12540"/>
                    <a:pt x="26673" y="12492"/>
                    <a:pt x="26619" y="12461"/>
                  </a:cubicBezTo>
                  <a:lnTo>
                    <a:pt x="25256" y="11676"/>
                  </a:lnTo>
                  <a:cubicBezTo>
                    <a:pt x="25230" y="11660"/>
                    <a:pt x="25193" y="11651"/>
                    <a:pt x="25158" y="11651"/>
                  </a:cubicBezTo>
                  <a:close/>
                  <a:moveTo>
                    <a:pt x="36686" y="11725"/>
                  </a:moveTo>
                  <a:cubicBezTo>
                    <a:pt x="36654" y="11725"/>
                    <a:pt x="36622" y="11732"/>
                    <a:pt x="36598" y="11744"/>
                  </a:cubicBezTo>
                  <a:lnTo>
                    <a:pt x="35424" y="12423"/>
                  </a:lnTo>
                  <a:cubicBezTo>
                    <a:pt x="35373" y="12455"/>
                    <a:pt x="35376" y="12502"/>
                    <a:pt x="35431" y="12533"/>
                  </a:cubicBezTo>
                  <a:lnTo>
                    <a:pt x="36789" y="13318"/>
                  </a:lnTo>
                  <a:cubicBezTo>
                    <a:pt x="36818" y="13334"/>
                    <a:pt x="36855" y="13343"/>
                    <a:pt x="36891" y="13343"/>
                  </a:cubicBezTo>
                  <a:cubicBezTo>
                    <a:pt x="36923" y="13343"/>
                    <a:pt x="36954" y="13336"/>
                    <a:pt x="36977" y="13321"/>
                  </a:cubicBezTo>
                  <a:lnTo>
                    <a:pt x="38154" y="12642"/>
                  </a:lnTo>
                  <a:cubicBezTo>
                    <a:pt x="38202" y="12615"/>
                    <a:pt x="38202" y="12567"/>
                    <a:pt x="38148" y="12536"/>
                  </a:cubicBezTo>
                  <a:lnTo>
                    <a:pt x="36785" y="11752"/>
                  </a:lnTo>
                  <a:cubicBezTo>
                    <a:pt x="36759" y="11734"/>
                    <a:pt x="36722" y="11725"/>
                    <a:pt x="36686" y="11725"/>
                  </a:cubicBezTo>
                  <a:close/>
                  <a:moveTo>
                    <a:pt x="20863" y="11887"/>
                  </a:moveTo>
                  <a:cubicBezTo>
                    <a:pt x="20831" y="11887"/>
                    <a:pt x="20799" y="11894"/>
                    <a:pt x="20775" y="11908"/>
                  </a:cubicBezTo>
                  <a:lnTo>
                    <a:pt x="19598" y="12587"/>
                  </a:lnTo>
                  <a:cubicBezTo>
                    <a:pt x="19550" y="12615"/>
                    <a:pt x="19554" y="12666"/>
                    <a:pt x="19605" y="12697"/>
                  </a:cubicBezTo>
                  <a:lnTo>
                    <a:pt x="20967" y="13482"/>
                  </a:lnTo>
                  <a:cubicBezTo>
                    <a:pt x="20994" y="13498"/>
                    <a:pt x="21030" y="13506"/>
                    <a:pt x="21064" y="13506"/>
                  </a:cubicBezTo>
                  <a:cubicBezTo>
                    <a:pt x="21097" y="13506"/>
                    <a:pt x="21129" y="13499"/>
                    <a:pt x="21154" y="13485"/>
                  </a:cubicBezTo>
                  <a:lnTo>
                    <a:pt x="22328" y="12806"/>
                  </a:lnTo>
                  <a:cubicBezTo>
                    <a:pt x="22380" y="12776"/>
                    <a:pt x="22376" y="12727"/>
                    <a:pt x="22322" y="12697"/>
                  </a:cubicBezTo>
                  <a:lnTo>
                    <a:pt x="20963" y="11912"/>
                  </a:lnTo>
                  <a:cubicBezTo>
                    <a:pt x="20935" y="11896"/>
                    <a:pt x="20898" y="11887"/>
                    <a:pt x="20863" y="11887"/>
                  </a:cubicBezTo>
                  <a:close/>
                  <a:moveTo>
                    <a:pt x="15111" y="12484"/>
                  </a:moveTo>
                  <a:cubicBezTo>
                    <a:pt x="15081" y="12484"/>
                    <a:pt x="15051" y="12490"/>
                    <a:pt x="15028" y="12502"/>
                  </a:cubicBezTo>
                  <a:lnTo>
                    <a:pt x="13850" y="13181"/>
                  </a:lnTo>
                  <a:cubicBezTo>
                    <a:pt x="13803" y="13212"/>
                    <a:pt x="13806" y="13260"/>
                    <a:pt x="13858" y="13291"/>
                  </a:cubicBezTo>
                  <a:lnTo>
                    <a:pt x="15219" y="14076"/>
                  </a:lnTo>
                  <a:cubicBezTo>
                    <a:pt x="15246" y="14092"/>
                    <a:pt x="15283" y="14101"/>
                    <a:pt x="15318" y="14101"/>
                  </a:cubicBezTo>
                  <a:cubicBezTo>
                    <a:pt x="15351" y="14101"/>
                    <a:pt x="15382" y="14094"/>
                    <a:pt x="15407" y="14079"/>
                  </a:cubicBezTo>
                  <a:lnTo>
                    <a:pt x="16581" y="13400"/>
                  </a:lnTo>
                  <a:cubicBezTo>
                    <a:pt x="16632" y="13373"/>
                    <a:pt x="16629" y="13324"/>
                    <a:pt x="16574" y="13294"/>
                  </a:cubicBezTo>
                  <a:lnTo>
                    <a:pt x="15216" y="12509"/>
                  </a:lnTo>
                  <a:cubicBezTo>
                    <a:pt x="15186" y="12492"/>
                    <a:pt x="15148" y="12484"/>
                    <a:pt x="15111" y="12484"/>
                  </a:cubicBezTo>
                  <a:close/>
                  <a:moveTo>
                    <a:pt x="27553" y="12511"/>
                  </a:moveTo>
                  <a:cubicBezTo>
                    <a:pt x="27521" y="12511"/>
                    <a:pt x="27489" y="12518"/>
                    <a:pt x="27465" y="12533"/>
                  </a:cubicBezTo>
                  <a:lnTo>
                    <a:pt x="26291" y="13212"/>
                  </a:lnTo>
                  <a:cubicBezTo>
                    <a:pt x="26239" y="13239"/>
                    <a:pt x="26243" y="13288"/>
                    <a:pt x="26298" y="13321"/>
                  </a:cubicBezTo>
                  <a:lnTo>
                    <a:pt x="27656" y="14107"/>
                  </a:lnTo>
                  <a:cubicBezTo>
                    <a:pt x="27684" y="14122"/>
                    <a:pt x="27720" y="14130"/>
                    <a:pt x="27755" y="14130"/>
                  </a:cubicBezTo>
                  <a:cubicBezTo>
                    <a:pt x="27788" y="14130"/>
                    <a:pt x="27821" y="14123"/>
                    <a:pt x="27844" y="14110"/>
                  </a:cubicBezTo>
                  <a:lnTo>
                    <a:pt x="29021" y="13431"/>
                  </a:lnTo>
                  <a:cubicBezTo>
                    <a:pt x="29069" y="13400"/>
                    <a:pt x="29065" y="13352"/>
                    <a:pt x="29015" y="13321"/>
                  </a:cubicBezTo>
                  <a:lnTo>
                    <a:pt x="27652" y="12536"/>
                  </a:lnTo>
                  <a:cubicBezTo>
                    <a:pt x="27626" y="12520"/>
                    <a:pt x="27589" y="12511"/>
                    <a:pt x="27553" y="12511"/>
                  </a:cubicBezTo>
                  <a:close/>
                  <a:moveTo>
                    <a:pt x="23439" y="12643"/>
                  </a:moveTo>
                  <a:cubicBezTo>
                    <a:pt x="23408" y="12643"/>
                    <a:pt x="23376" y="12650"/>
                    <a:pt x="23352" y="12663"/>
                  </a:cubicBezTo>
                  <a:lnTo>
                    <a:pt x="22175" y="13342"/>
                  </a:lnTo>
                  <a:cubicBezTo>
                    <a:pt x="22127" y="13373"/>
                    <a:pt x="22127" y="13420"/>
                    <a:pt x="22181" y="13451"/>
                  </a:cubicBezTo>
                  <a:lnTo>
                    <a:pt x="23544" y="14236"/>
                  </a:lnTo>
                  <a:cubicBezTo>
                    <a:pt x="23571" y="14252"/>
                    <a:pt x="23607" y="14261"/>
                    <a:pt x="23643" y="14261"/>
                  </a:cubicBezTo>
                  <a:cubicBezTo>
                    <a:pt x="23675" y="14261"/>
                    <a:pt x="23707" y="14254"/>
                    <a:pt x="23731" y="14239"/>
                  </a:cubicBezTo>
                  <a:lnTo>
                    <a:pt x="24905" y="13560"/>
                  </a:lnTo>
                  <a:cubicBezTo>
                    <a:pt x="24957" y="13533"/>
                    <a:pt x="24953" y="13485"/>
                    <a:pt x="24898" y="13455"/>
                  </a:cubicBezTo>
                  <a:lnTo>
                    <a:pt x="23540" y="12669"/>
                  </a:lnTo>
                  <a:cubicBezTo>
                    <a:pt x="23511" y="12651"/>
                    <a:pt x="23475" y="12643"/>
                    <a:pt x="23439" y="12643"/>
                  </a:cubicBezTo>
                  <a:close/>
                  <a:moveTo>
                    <a:pt x="19144" y="12880"/>
                  </a:moveTo>
                  <a:cubicBezTo>
                    <a:pt x="19111" y="12880"/>
                    <a:pt x="19079" y="12887"/>
                    <a:pt x="19055" y="12902"/>
                  </a:cubicBezTo>
                  <a:lnTo>
                    <a:pt x="17881" y="13581"/>
                  </a:lnTo>
                  <a:cubicBezTo>
                    <a:pt x="17830" y="13608"/>
                    <a:pt x="17834" y="13656"/>
                    <a:pt x="17888" y="13687"/>
                  </a:cubicBezTo>
                  <a:lnTo>
                    <a:pt x="19247" y="14471"/>
                  </a:lnTo>
                  <a:cubicBezTo>
                    <a:pt x="19275" y="14489"/>
                    <a:pt x="19312" y="14498"/>
                    <a:pt x="19347" y="14498"/>
                  </a:cubicBezTo>
                  <a:cubicBezTo>
                    <a:pt x="19379" y="14498"/>
                    <a:pt x="19410" y="14491"/>
                    <a:pt x="19434" y="14479"/>
                  </a:cubicBezTo>
                  <a:lnTo>
                    <a:pt x="20611" y="13800"/>
                  </a:lnTo>
                  <a:cubicBezTo>
                    <a:pt x="20660" y="13768"/>
                    <a:pt x="20660" y="13721"/>
                    <a:pt x="20605" y="13690"/>
                  </a:cubicBezTo>
                  <a:lnTo>
                    <a:pt x="19243" y="12905"/>
                  </a:lnTo>
                  <a:cubicBezTo>
                    <a:pt x="19216" y="12889"/>
                    <a:pt x="19180" y="12880"/>
                    <a:pt x="19144" y="12880"/>
                  </a:cubicBezTo>
                  <a:close/>
                  <a:moveTo>
                    <a:pt x="32662" y="11805"/>
                  </a:moveTo>
                  <a:cubicBezTo>
                    <a:pt x="32630" y="11805"/>
                    <a:pt x="32598" y="11812"/>
                    <a:pt x="32574" y="11826"/>
                  </a:cubicBezTo>
                  <a:lnTo>
                    <a:pt x="29137" y="13809"/>
                  </a:lnTo>
                  <a:cubicBezTo>
                    <a:pt x="29086" y="13841"/>
                    <a:pt x="29089" y="13888"/>
                    <a:pt x="29144" y="13918"/>
                  </a:cubicBezTo>
                  <a:lnTo>
                    <a:pt x="30502" y="14704"/>
                  </a:lnTo>
                  <a:cubicBezTo>
                    <a:pt x="30531" y="14720"/>
                    <a:pt x="30568" y="14728"/>
                    <a:pt x="30605" y="14728"/>
                  </a:cubicBezTo>
                  <a:cubicBezTo>
                    <a:pt x="30637" y="14728"/>
                    <a:pt x="30669" y="14721"/>
                    <a:pt x="30694" y="14707"/>
                  </a:cubicBezTo>
                  <a:lnTo>
                    <a:pt x="34131" y="12724"/>
                  </a:lnTo>
                  <a:cubicBezTo>
                    <a:pt x="34178" y="12694"/>
                    <a:pt x="34178" y="12645"/>
                    <a:pt x="34123" y="12615"/>
                  </a:cubicBezTo>
                  <a:lnTo>
                    <a:pt x="32762" y="11830"/>
                  </a:lnTo>
                  <a:cubicBezTo>
                    <a:pt x="32735" y="11814"/>
                    <a:pt x="32698" y="11805"/>
                    <a:pt x="32662" y="11805"/>
                  </a:cubicBezTo>
                  <a:close/>
                  <a:moveTo>
                    <a:pt x="34605" y="12927"/>
                  </a:moveTo>
                  <a:cubicBezTo>
                    <a:pt x="34573" y="12927"/>
                    <a:pt x="34542" y="12933"/>
                    <a:pt x="34520" y="12946"/>
                  </a:cubicBezTo>
                  <a:lnTo>
                    <a:pt x="32707" y="13994"/>
                  </a:lnTo>
                  <a:cubicBezTo>
                    <a:pt x="32660" y="14021"/>
                    <a:pt x="32663" y="14069"/>
                    <a:pt x="32714" y="14099"/>
                  </a:cubicBezTo>
                  <a:lnTo>
                    <a:pt x="34076" y="14885"/>
                  </a:lnTo>
                  <a:cubicBezTo>
                    <a:pt x="34105" y="14901"/>
                    <a:pt x="34141" y="14909"/>
                    <a:pt x="34177" y="14909"/>
                  </a:cubicBezTo>
                  <a:cubicBezTo>
                    <a:pt x="34208" y="14909"/>
                    <a:pt x="34239" y="14903"/>
                    <a:pt x="34263" y="14888"/>
                  </a:cubicBezTo>
                  <a:lnTo>
                    <a:pt x="36072" y="13844"/>
                  </a:lnTo>
                  <a:cubicBezTo>
                    <a:pt x="36124" y="13816"/>
                    <a:pt x="36120" y="13768"/>
                    <a:pt x="36065" y="13738"/>
                  </a:cubicBezTo>
                  <a:lnTo>
                    <a:pt x="34707" y="12953"/>
                  </a:lnTo>
                  <a:cubicBezTo>
                    <a:pt x="34678" y="12935"/>
                    <a:pt x="34641" y="12927"/>
                    <a:pt x="34605" y="12927"/>
                  </a:cubicBezTo>
                  <a:close/>
                  <a:moveTo>
                    <a:pt x="13397" y="13475"/>
                  </a:moveTo>
                  <a:cubicBezTo>
                    <a:pt x="13365" y="13475"/>
                    <a:pt x="13333" y="13482"/>
                    <a:pt x="13308" y="13496"/>
                  </a:cubicBezTo>
                  <a:lnTo>
                    <a:pt x="12133" y="14175"/>
                  </a:lnTo>
                  <a:cubicBezTo>
                    <a:pt x="12083" y="14205"/>
                    <a:pt x="12086" y="14253"/>
                    <a:pt x="12141" y="14284"/>
                  </a:cubicBezTo>
                  <a:lnTo>
                    <a:pt x="13499" y="15069"/>
                  </a:lnTo>
                  <a:cubicBezTo>
                    <a:pt x="13528" y="15085"/>
                    <a:pt x="13564" y="15094"/>
                    <a:pt x="13600" y="15094"/>
                  </a:cubicBezTo>
                  <a:cubicBezTo>
                    <a:pt x="13631" y="15094"/>
                    <a:pt x="13662" y="15087"/>
                    <a:pt x="13686" y="15072"/>
                  </a:cubicBezTo>
                  <a:lnTo>
                    <a:pt x="14864" y="14393"/>
                  </a:lnTo>
                  <a:cubicBezTo>
                    <a:pt x="14912" y="14366"/>
                    <a:pt x="14909" y="14318"/>
                    <a:pt x="14857" y="14284"/>
                  </a:cubicBezTo>
                  <a:lnTo>
                    <a:pt x="13496" y="13499"/>
                  </a:lnTo>
                  <a:cubicBezTo>
                    <a:pt x="13467" y="13483"/>
                    <a:pt x="13432" y="13475"/>
                    <a:pt x="13397" y="13475"/>
                  </a:cubicBezTo>
                  <a:close/>
                  <a:moveTo>
                    <a:pt x="25834" y="13505"/>
                  </a:moveTo>
                  <a:cubicBezTo>
                    <a:pt x="25802" y="13505"/>
                    <a:pt x="25771" y="13512"/>
                    <a:pt x="25748" y="13526"/>
                  </a:cubicBezTo>
                  <a:lnTo>
                    <a:pt x="24571" y="14205"/>
                  </a:lnTo>
                  <a:cubicBezTo>
                    <a:pt x="24519" y="14233"/>
                    <a:pt x="24522" y="14280"/>
                    <a:pt x="24577" y="14312"/>
                  </a:cubicBezTo>
                  <a:lnTo>
                    <a:pt x="25935" y="15096"/>
                  </a:lnTo>
                  <a:cubicBezTo>
                    <a:pt x="25965" y="15112"/>
                    <a:pt x="26002" y="15121"/>
                    <a:pt x="26038" y="15121"/>
                  </a:cubicBezTo>
                  <a:cubicBezTo>
                    <a:pt x="26070" y="15121"/>
                    <a:pt x="26101" y="15114"/>
                    <a:pt x="26124" y="15100"/>
                  </a:cubicBezTo>
                  <a:lnTo>
                    <a:pt x="27301" y="14420"/>
                  </a:lnTo>
                  <a:cubicBezTo>
                    <a:pt x="27353" y="14393"/>
                    <a:pt x="27348" y="14345"/>
                    <a:pt x="27294" y="14315"/>
                  </a:cubicBezTo>
                  <a:lnTo>
                    <a:pt x="25935" y="13529"/>
                  </a:lnTo>
                  <a:cubicBezTo>
                    <a:pt x="25907" y="13513"/>
                    <a:pt x="25870" y="13505"/>
                    <a:pt x="25834" y="13505"/>
                  </a:cubicBezTo>
                  <a:close/>
                  <a:moveTo>
                    <a:pt x="21722" y="13636"/>
                  </a:moveTo>
                  <a:cubicBezTo>
                    <a:pt x="21689" y="13636"/>
                    <a:pt x="21657" y="13643"/>
                    <a:pt x="21632" y="13656"/>
                  </a:cubicBezTo>
                  <a:lnTo>
                    <a:pt x="20458" y="14335"/>
                  </a:lnTo>
                  <a:cubicBezTo>
                    <a:pt x="20406" y="14366"/>
                    <a:pt x="20411" y="14414"/>
                    <a:pt x="20465" y="14444"/>
                  </a:cubicBezTo>
                  <a:lnTo>
                    <a:pt x="21823" y="15229"/>
                  </a:lnTo>
                  <a:cubicBezTo>
                    <a:pt x="21852" y="15245"/>
                    <a:pt x="21889" y="15254"/>
                    <a:pt x="21924" y="15254"/>
                  </a:cubicBezTo>
                  <a:cubicBezTo>
                    <a:pt x="21956" y="15254"/>
                    <a:pt x="21987" y="15247"/>
                    <a:pt x="22011" y="15233"/>
                  </a:cubicBezTo>
                  <a:lnTo>
                    <a:pt x="23188" y="14553"/>
                  </a:lnTo>
                  <a:cubicBezTo>
                    <a:pt x="23236" y="14526"/>
                    <a:pt x="23232" y="14479"/>
                    <a:pt x="23182" y="14444"/>
                  </a:cubicBezTo>
                  <a:lnTo>
                    <a:pt x="21819" y="13660"/>
                  </a:lnTo>
                  <a:cubicBezTo>
                    <a:pt x="21792" y="13644"/>
                    <a:pt x="21756" y="13636"/>
                    <a:pt x="21722" y="13636"/>
                  </a:cubicBezTo>
                  <a:close/>
                  <a:moveTo>
                    <a:pt x="17421" y="13873"/>
                  </a:moveTo>
                  <a:cubicBezTo>
                    <a:pt x="17390" y="13873"/>
                    <a:pt x="17361" y="13879"/>
                    <a:pt x="17339" y="13891"/>
                  </a:cubicBezTo>
                  <a:lnTo>
                    <a:pt x="16161" y="14570"/>
                  </a:lnTo>
                  <a:cubicBezTo>
                    <a:pt x="16110" y="14601"/>
                    <a:pt x="16113" y="14649"/>
                    <a:pt x="16167" y="14680"/>
                  </a:cubicBezTo>
                  <a:lnTo>
                    <a:pt x="17526" y="15465"/>
                  </a:lnTo>
                  <a:cubicBezTo>
                    <a:pt x="17555" y="15481"/>
                    <a:pt x="17593" y="15490"/>
                    <a:pt x="17629" y="15490"/>
                  </a:cubicBezTo>
                  <a:cubicBezTo>
                    <a:pt x="17661" y="15490"/>
                    <a:pt x="17692" y="15483"/>
                    <a:pt x="17714" y="15468"/>
                  </a:cubicBezTo>
                  <a:lnTo>
                    <a:pt x="18891" y="14789"/>
                  </a:lnTo>
                  <a:cubicBezTo>
                    <a:pt x="18943" y="14762"/>
                    <a:pt x="18939" y="14714"/>
                    <a:pt x="18885" y="14683"/>
                  </a:cubicBezTo>
                  <a:lnTo>
                    <a:pt x="17526" y="13898"/>
                  </a:lnTo>
                  <a:cubicBezTo>
                    <a:pt x="17497" y="13881"/>
                    <a:pt x="17458" y="13873"/>
                    <a:pt x="17421" y="13873"/>
                  </a:cubicBezTo>
                  <a:close/>
                  <a:moveTo>
                    <a:pt x="28684" y="14103"/>
                  </a:moveTo>
                  <a:cubicBezTo>
                    <a:pt x="28651" y="14103"/>
                    <a:pt x="28619" y="14110"/>
                    <a:pt x="28594" y="14123"/>
                  </a:cubicBezTo>
                  <a:lnTo>
                    <a:pt x="27417" y="14803"/>
                  </a:lnTo>
                  <a:cubicBezTo>
                    <a:pt x="27369" y="14833"/>
                    <a:pt x="27373" y="14881"/>
                    <a:pt x="27424" y="14912"/>
                  </a:cubicBezTo>
                  <a:lnTo>
                    <a:pt x="28786" y="15697"/>
                  </a:lnTo>
                  <a:cubicBezTo>
                    <a:pt x="28814" y="15713"/>
                    <a:pt x="28851" y="15722"/>
                    <a:pt x="28886" y="15722"/>
                  </a:cubicBezTo>
                  <a:cubicBezTo>
                    <a:pt x="28918" y="15722"/>
                    <a:pt x="28949" y="15715"/>
                    <a:pt x="28974" y="15700"/>
                  </a:cubicBezTo>
                  <a:lnTo>
                    <a:pt x="30147" y="15021"/>
                  </a:lnTo>
                  <a:cubicBezTo>
                    <a:pt x="30199" y="14994"/>
                    <a:pt x="30195" y="14942"/>
                    <a:pt x="30141" y="14912"/>
                  </a:cubicBezTo>
                  <a:lnTo>
                    <a:pt x="28782" y="14127"/>
                  </a:lnTo>
                  <a:cubicBezTo>
                    <a:pt x="28754" y="14111"/>
                    <a:pt x="28718" y="14103"/>
                    <a:pt x="28684" y="14103"/>
                  </a:cubicBezTo>
                  <a:close/>
                  <a:moveTo>
                    <a:pt x="32255" y="14284"/>
                  </a:moveTo>
                  <a:cubicBezTo>
                    <a:pt x="32222" y="14284"/>
                    <a:pt x="32190" y="14291"/>
                    <a:pt x="32165" y="14304"/>
                  </a:cubicBezTo>
                  <a:lnTo>
                    <a:pt x="30717" y="15140"/>
                  </a:lnTo>
                  <a:cubicBezTo>
                    <a:pt x="30670" y="15172"/>
                    <a:pt x="30673" y="15219"/>
                    <a:pt x="30724" y="15249"/>
                  </a:cubicBezTo>
                  <a:lnTo>
                    <a:pt x="32086" y="16035"/>
                  </a:lnTo>
                  <a:cubicBezTo>
                    <a:pt x="32113" y="16051"/>
                    <a:pt x="32149" y="16059"/>
                    <a:pt x="32185" y="16059"/>
                  </a:cubicBezTo>
                  <a:cubicBezTo>
                    <a:pt x="32217" y="16059"/>
                    <a:pt x="32249" y="16053"/>
                    <a:pt x="32274" y="16038"/>
                  </a:cubicBezTo>
                  <a:lnTo>
                    <a:pt x="33721" y="15202"/>
                  </a:lnTo>
                  <a:cubicBezTo>
                    <a:pt x="33772" y="15175"/>
                    <a:pt x="33769" y="15127"/>
                    <a:pt x="33714" y="15096"/>
                  </a:cubicBezTo>
                  <a:lnTo>
                    <a:pt x="32352" y="14307"/>
                  </a:lnTo>
                  <a:cubicBezTo>
                    <a:pt x="32326" y="14292"/>
                    <a:pt x="32290" y="14284"/>
                    <a:pt x="32255" y="14284"/>
                  </a:cubicBezTo>
                  <a:close/>
                  <a:moveTo>
                    <a:pt x="11679" y="14469"/>
                  </a:moveTo>
                  <a:cubicBezTo>
                    <a:pt x="11646" y="14469"/>
                    <a:pt x="11614" y="14475"/>
                    <a:pt x="11591" y="14488"/>
                  </a:cubicBezTo>
                  <a:lnTo>
                    <a:pt x="10413" y="15168"/>
                  </a:lnTo>
                  <a:cubicBezTo>
                    <a:pt x="10362" y="15195"/>
                    <a:pt x="10366" y="15246"/>
                    <a:pt x="10421" y="15277"/>
                  </a:cubicBezTo>
                  <a:lnTo>
                    <a:pt x="11779" y="16062"/>
                  </a:lnTo>
                  <a:cubicBezTo>
                    <a:pt x="11807" y="16078"/>
                    <a:pt x="11843" y="16086"/>
                    <a:pt x="11878" y="16086"/>
                  </a:cubicBezTo>
                  <a:cubicBezTo>
                    <a:pt x="11911" y="16086"/>
                    <a:pt x="11943" y="16079"/>
                    <a:pt x="11966" y="16065"/>
                  </a:cubicBezTo>
                  <a:lnTo>
                    <a:pt x="13144" y="15386"/>
                  </a:lnTo>
                  <a:cubicBezTo>
                    <a:pt x="13195" y="15359"/>
                    <a:pt x="13192" y="15308"/>
                    <a:pt x="13137" y="15277"/>
                  </a:cubicBezTo>
                  <a:lnTo>
                    <a:pt x="11779" y="14492"/>
                  </a:lnTo>
                  <a:cubicBezTo>
                    <a:pt x="11750" y="14476"/>
                    <a:pt x="11714" y="14469"/>
                    <a:pt x="11679" y="14469"/>
                  </a:cubicBezTo>
                  <a:close/>
                  <a:moveTo>
                    <a:pt x="24118" y="14496"/>
                  </a:moveTo>
                  <a:cubicBezTo>
                    <a:pt x="24085" y="14496"/>
                    <a:pt x="24053" y="14503"/>
                    <a:pt x="24028" y="14516"/>
                  </a:cubicBezTo>
                  <a:lnTo>
                    <a:pt x="22851" y="15195"/>
                  </a:lnTo>
                  <a:cubicBezTo>
                    <a:pt x="22802" y="15226"/>
                    <a:pt x="22806" y="15274"/>
                    <a:pt x="22857" y="15304"/>
                  </a:cubicBezTo>
                  <a:lnTo>
                    <a:pt x="24219" y="16089"/>
                  </a:lnTo>
                  <a:cubicBezTo>
                    <a:pt x="24248" y="16106"/>
                    <a:pt x="24285" y="16114"/>
                    <a:pt x="24320" y="16114"/>
                  </a:cubicBezTo>
                  <a:cubicBezTo>
                    <a:pt x="24352" y="16114"/>
                    <a:pt x="24383" y="16107"/>
                    <a:pt x="24407" y="16093"/>
                  </a:cubicBezTo>
                  <a:lnTo>
                    <a:pt x="25581" y="15413"/>
                  </a:lnTo>
                  <a:cubicBezTo>
                    <a:pt x="25632" y="15386"/>
                    <a:pt x="25628" y="15339"/>
                    <a:pt x="25574" y="15308"/>
                  </a:cubicBezTo>
                  <a:lnTo>
                    <a:pt x="24215" y="14520"/>
                  </a:lnTo>
                  <a:cubicBezTo>
                    <a:pt x="24188" y="14504"/>
                    <a:pt x="24152" y="14496"/>
                    <a:pt x="24118" y="14496"/>
                  </a:cubicBezTo>
                  <a:close/>
                  <a:moveTo>
                    <a:pt x="20003" y="14629"/>
                  </a:moveTo>
                  <a:cubicBezTo>
                    <a:pt x="19971" y="14629"/>
                    <a:pt x="19938" y="14636"/>
                    <a:pt x="19915" y="14649"/>
                  </a:cubicBezTo>
                  <a:lnTo>
                    <a:pt x="18738" y="15328"/>
                  </a:lnTo>
                  <a:cubicBezTo>
                    <a:pt x="18686" y="15356"/>
                    <a:pt x="18690" y="15407"/>
                    <a:pt x="18744" y="15438"/>
                  </a:cubicBezTo>
                  <a:lnTo>
                    <a:pt x="20103" y="16223"/>
                  </a:lnTo>
                  <a:cubicBezTo>
                    <a:pt x="20131" y="16238"/>
                    <a:pt x="20167" y="16246"/>
                    <a:pt x="20202" y="16246"/>
                  </a:cubicBezTo>
                  <a:cubicBezTo>
                    <a:pt x="20235" y="16246"/>
                    <a:pt x="20267" y="16239"/>
                    <a:pt x="20291" y="16226"/>
                  </a:cubicBezTo>
                  <a:lnTo>
                    <a:pt x="21468" y="15547"/>
                  </a:lnTo>
                  <a:cubicBezTo>
                    <a:pt x="21520" y="15516"/>
                    <a:pt x="21516" y="15468"/>
                    <a:pt x="21461" y="15438"/>
                  </a:cubicBezTo>
                  <a:lnTo>
                    <a:pt x="20099" y="14652"/>
                  </a:lnTo>
                  <a:cubicBezTo>
                    <a:pt x="20073" y="14637"/>
                    <a:pt x="20038" y="14629"/>
                    <a:pt x="20003" y="14629"/>
                  </a:cubicBezTo>
                  <a:close/>
                  <a:moveTo>
                    <a:pt x="15708" y="14864"/>
                  </a:moveTo>
                  <a:cubicBezTo>
                    <a:pt x="15675" y="14864"/>
                    <a:pt x="15643" y="14871"/>
                    <a:pt x="15619" y="14885"/>
                  </a:cubicBezTo>
                  <a:lnTo>
                    <a:pt x="14441" y="15564"/>
                  </a:lnTo>
                  <a:cubicBezTo>
                    <a:pt x="14393" y="15594"/>
                    <a:pt x="14397" y="15643"/>
                    <a:pt x="14447" y="15673"/>
                  </a:cubicBezTo>
                  <a:lnTo>
                    <a:pt x="15810" y="16458"/>
                  </a:lnTo>
                  <a:cubicBezTo>
                    <a:pt x="15839" y="16474"/>
                    <a:pt x="15875" y="16483"/>
                    <a:pt x="15911" y="16483"/>
                  </a:cubicBezTo>
                  <a:cubicBezTo>
                    <a:pt x="15942" y="16483"/>
                    <a:pt x="15973" y="16476"/>
                    <a:pt x="15997" y="16462"/>
                  </a:cubicBezTo>
                  <a:lnTo>
                    <a:pt x="17171" y="15782"/>
                  </a:lnTo>
                  <a:cubicBezTo>
                    <a:pt x="17223" y="15755"/>
                    <a:pt x="17219" y="15707"/>
                    <a:pt x="17164" y="15673"/>
                  </a:cubicBezTo>
                  <a:lnTo>
                    <a:pt x="15806" y="14888"/>
                  </a:lnTo>
                  <a:cubicBezTo>
                    <a:pt x="15778" y="14872"/>
                    <a:pt x="15743" y="14864"/>
                    <a:pt x="15708" y="14864"/>
                  </a:cubicBezTo>
                  <a:close/>
                  <a:moveTo>
                    <a:pt x="26965" y="15097"/>
                  </a:moveTo>
                  <a:cubicBezTo>
                    <a:pt x="26932" y="15097"/>
                    <a:pt x="26899" y="15104"/>
                    <a:pt x="26874" y="15117"/>
                  </a:cubicBezTo>
                  <a:lnTo>
                    <a:pt x="25700" y="15796"/>
                  </a:lnTo>
                  <a:cubicBezTo>
                    <a:pt x="25649" y="15823"/>
                    <a:pt x="25653" y="15874"/>
                    <a:pt x="25707" y="15905"/>
                  </a:cubicBezTo>
                  <a:lnTo>
                    <a:pt x="27066" y="16690"/>
                  </a:lnTo>
                  <a:cubicBezTo>
                    <a:pt x="27094" y="16706"/>
                    <a:pt x="27129" y="16713"/>
                    <a:pt x="27163" y="16713"/>
                  </a:cubicBezTo>
                  <a:cubicBezTo>
                    <a:pt x="27196" y="16713"/>
                    <a:pt x="27228" y="16707"/>
                    <a:pt x="27253" y="16694"/>
                  </a:cubicBezTo>
                  <a:lnTo>
                    <a:pt x="28430" y="16014"/>
                  </a:lnTo>
                  <a:cubicBezTo>
                    <a:pt x="28479" y="15983"/>
                    <a:pt x="28475" y="15936"/>
                    <a:pt x="28424" y="15905"/>
                  </a:cubicBezTo>
                  <a:lnTo>
                    <a:pt x="27062" y="15120"/>
                  </a:lnTo>
                  <a:cubicBezTo>
                    <a:pt x="27036" y="15104"/>
                    <a:pt x="27000" y="15097"/>
                    <a:pt x="26965" y="15097"/>
                  </a:cubicBezTo>
                  <a:close/>
                  <a:moveTo>
                    <a:pt x="22399" y="15489"/>
                  </a:moveTo>
                  <a:cubicBezTo>
                    <a:pt x="22366" y="15489"/>
                    <a:pt x="22333" y="15496"/>
                    <a:pt x="22308" y="15509"/>
                  </a:cubicBezTo>
                  <a:lnTo>
                    <a:pt x="21134" y="16188"/>
                  </a:lnTo>
                  <a:cubicBezTo>
                    <a:pt x="21082" y="16219"/>
                    <a:pt x="21086" y="16267"/>
                    <a:pt x="21140" y="16298"/>
                  </a:cubicBezTo>
                  <a:lnTo>
                    <a:pt x="22499" y="17083"/>
                  </a:lnTo>
                  <a:cubicBezTo>
                    <a:pt x="22528" y="17099"/>
                    <a:pt x="22564" y="17107"/>
                    <a:pt x="22600" y="17107"/>
                  </a:cubicBezTo>
                  <a:cubicBezTo>
                    <a:pt x="22632" y="17107"/>
                    <a:pt x="22663" y="17101"/>
                    <a:pt x="22687" y="17086"/>
                  </a:cubicBezTo>
                  <a:lnTo>
                    <a:pt x="23864" y="16407"/>
                  </a:lnTo>
                  <a:cubicBezTo>
                    <a:pt x="23912" y="16380"/>
                    <a:pt x="23912" y="16328"/>
                    <a:pt x="23857" y="16298"/>
                  </a:cubicBezTo>
                  <a:lnTo>
                    <a:pt x="22495" y="15512"/>
                  </a:lnTo>
                  <a:cubicBezTo>
                    <a:pt x="22469" y="15497"/>
                    <a:pt x="22434" y="15489"/>
                    <a:pt x="22399" y="15489"/>
                  </a:cubicBezTo>
                  <a:close/>
                  <a:moveTo>
                    <a:pt x="30265" y="15434"/>
                  </a:moveTo>
                  <a:cubicBezTo>
                    <a:pt x="30232" y="15434"/>
                    <a:pt x="30199" y="15441"/>
                    <a:pt x="30174" y="15454"/>
                  </a:cubicBezTo>
                  <a:lnTo>
                    <a:pt x="28728" y="16291"/>
                  </a:lnTo>
                  <a:cubicBezTo>
                    <a:pt x="28676" y="16318"/>
                    <a:pt x="28680" y="16369"/>
                    <a:pt x="28734" y="16400"/>
                  </a:cubicBezTo>
                  <a:lnTo>
                    <a:pt x="30097" y="17185"/>
                  </a:lnTo>
                  <a:cubicBezTo>
                    <a:pt x="30123" y="17201"/>
                    <a:pt x="30158" y="17208"/>
                    <a:pt x="30193" y="17208"/>
                  </a:cubicBezTo>
                  <a:cubicBezTo>
                    <a:pt x="30226" y="17208"/>
                    <a:pt x="30259" y="17201"/>
                    <a:pt x="30284" y="17188"/>
                  </a:cubicBezTo>
                  <a:lnTo>
                    <a:pt x="31731" y="16352"/>
                  </a:lnTo>
                  <a:cubicBezTo>
                    <a:pt x="31779" y="16325"/>
                    <a:pt x="31776" y="16273"/>
                    <a:pt x="31724" y="16243"/>
                  </a:cubicBezTo>
                  <a:lnTo>
                    <a:pt x="30363" y="15458"/>
                  </a:lnTo>
                  <a:cubicBezTo>
                    <a:pt x="30336" y="15442"/>
                    <a:pt x="30300" y="15434"/>
                    <a:pt x="30265" y="15434"/>
                  </a:cubicBezTo>
                  <a:close/>
                  <a:moveTo>
                    <a:pt x="18281" y="15621"/>
                  </a:moveTo>
                  <a:cubicBezTo>
                    <a:pt x="18249" y="15621"/>
                    <a:pt x="18218" y="15628"/>
                    <a:pt x="18195" y="15643"/>
                  </a:cubicBezTo>
                  <a:lnTo>
                    <a:pt x="17018" y="16322"/>
                  </a:lnTo>
                  <a:cubicBezTo>
                    <a:pt x="16970" y="16349"/>
                    <a:pt x="16970" y="16396"/>
                    <a:pt x="17024" y="16431"/>
                  </a:cubicBezTo>
                  <a:lnTo>
                    <a:pt x="18386" y="17215"/>
                  </a:lnTo>
                  <a:cubicBezTo>
                    <a:pt x="18413" y="17231"/>
                    <a:pt x="18448" y="17239"/>
                    <a:pt x="18484" y="17239"/>
                  </a:cubicBezTo>
                  <a:cubicBezTo>
                    <a:pt x="18516" y="17239"/>
                    <a:pt x="18549" y="17232"/>
                    <a:pt x="18574" y="17219"/>
                  </a:cubicBezTo>
                  <a:lnTo>
                    <a:pt x="19748" y="16540"/>
                  </a:lnTo>
                  <a:cubicBezTo>
                    <a:pt x="19799" y="16509"/>
                    <a:pt x="19796" y="16462"/>
                    <a:pt x="19741" y="16431"/>
                  </a:cubicBezTo>
                  <a:lnTo>
                    <a:pt x="18383" y="15646"/>
                  </a:lnTo>
                  <a:cubicBezTo>
                    <a:pt x="18354" y="15629"/>
                    <a:pt x="18317" y="15621"/>
                    <a:pt x="18281" y="15621"/>
                  </a:cubicBezTo>
                  <a:close/>
                  <a:moveTo>
                    <a:pt x="13989" y="15858"/>
                  </a:moveTo>
                  <a:cubicBezTo>
                    <a:pt x="13956" y="15858"/>
                    <a:pt x="13923" y="15865"/>
                    <a:pt x="13899" y="15878"/>
                  </a:cubicBezTo>
                  <a:lnTo>
                    <a:pt x="12724" y="16557"/>
                  </a:lnTo>
                  <a:cubicBezTo>
                    <a:pt x="12673" y="16585"/>
                    <a:pt x="12676" y="16635"/>
                    <a:pt x="12731" y="16666"/>
                  </a:cubicBezTo>
                  <a:lnTo>
                    <a:pt x="14089" y="17451"/>
                  </a:lnTo>
                  <a:cubicBezTo>
                    <a:pt x="14118" y="17467"/>
                    <a:pt x="14153" y="17474"/>
                    <a:pt x="14188" y="17474"/>
                  </a:cubicBezTo>
                  <a:cubicBezTo>
                    <a:pt x="14220" y="17474"/>
                    <a:pt x="14252" y="17468"/>
                    <a:pt x="14277" y="17454"/>
                  </a:cubicBezTo>
                  <a:lnTo>
                    <a:pt x="15455" y="16775"/>
                  </a:lnTo>
                  <a:cubicBezTo>
                    <a:pt x="15502" y="16748"/>
                    <a:pt x="15502" y="16697"/>
                    <a:pt x="15447" y="16666"/>
                  </a:cubicBezTo>
                  <a:lnTo>
                    <a:pt x="14086" y="15881"/>
                  </a:lnTo>
                  <a:cubicBezTo>
                    <a:pt x="14060" y="15865"/>
                    <a:pt x="14024" y="15858"/>
                    <a:pt x="13989" y="15858"/>
                  </a:cubicBezTo>
                  <a:close/>
                  <a:moveTo>
                    <a:pt x="9212" y="15892"/>
                  </a:moveTo>
                  <a:cubicBezTo>
                    <a:pt x="9179" y="15892"/>
                    <a:pt x="9147" y="15899"/>
                    <a:pt x="9123" y="15912"/>
                  </a:cubicBezTo>
                  <a:lnTo>
                    <a:pt x="7946" y="16591"/>
                  </a:lnTo>
                  <a:cubicBezTo>
                    <a:pt x="7894" y="16621"/>
                    <a:pt x="7899" y="16670"/>
                    <a:pt x="7953" y="16700"/>
                  </a:cubicBezTo>
                  <a:lnTo>
                    <a:pt x="9315" y="17486"/>
                  </a:lnTo>
                  <a:cubicBezTo>
                    <a:pt x="9342" y="17502"/>
                    <a:pt x="9378" y="17510"/>
                    <a:pt x="9414" y="17510"/>
                  </a:cubicBezTo>
                  <a:cubicBezTo>
                    <a:pt x="9446" y="17510"/>
                    <a:pt x="9478" y="17503"/>
                    <a:pt x="9502" y="17489"/>
                  </a:cubicBezTo>
                  <a:lnTo>
                    <a:pt x="10676" y="16810"/>
                  </a:lnTo>
                  <a:cubicBezTo>
                    <a:pt x="10728" y="16782"/>
                    <a:pt x="10724" y="16734"/>
                    <a:pt x="10670" y="16703"/>
                  </a:cubicBezTo>
                  <a:lnTo>
                    <a:pt x="9311" y="15915"/>
                  </a:lnTo>
                  <a:cubicBezTo>
                    <a:pt x="9283" y="15899"/>
                    <a:pt x="9247" y="15892"/>
                    <a:pt x="9212" y="15892"/>
                  </a:cubicBezTo>
                  <a:close/>
                  <a:moveTo>
                    <a:pt x="25243" y="16088"/>
                  </a:moveTo>
                  <a:cubicBezTo>
                    <a:pt x="25211" y="16088"/>
                    <a:pt x="25180" y="16095"/>
                    <a:pt x="25157" y="16109"/>
                  </a:cubicBezTo>
                  <a:lnTo>
                    <a:pt x="23980" y="16789"/>
                  </a:lnTo>
                  <a:cubicBezTo>
                    <a:pt x="23929" y="16816"/>
                    <a:pt x="23933" y="16864"/>
                    <a:pt x="23987" y="16895"/>
                  </a:cubicBezTo>
                  <a:lnTo>
                    <a:pt x="25346" y="17683"/>
                  </a:lnTo>
                  <a:cubicBezTo>
                    <a:pt x="25373" y="17699"/>
                    <a:pt x="25409" y="17707"/>
                    <a:pt x="25444" y="17707"/>
                  </a:cubicBezTo>
                  <a:cubicBezTo>
                    <a:pt x="25478" y="17707"/>
                    <a:pt x="25510" y="17700"/>
                    <a:pt x="25533" y="17686"/>
                  </a:cubicBezTo>
                  <a:lnTo>
                    <a:pt x="26710" y="17007"/>
                  </a:lnTo>
                  <a:cubicBezTo>
                    <a:pt x="26762" y="16977"/>
                    <a:pt x="26759" y="16929"/>
                    <a:pt x="26704" y="16898"/>
                  </a:cubicBezTo>
                  <a:lnTo>
                    <a:pt x="25346" y="16114"/>
                  </a:lnTo>
                  <a:cubicBezTo>
                    <a:pt x="25317" y="16097"/>
                    <a:pt x="25279" y="16088"/>
                    <a:pt x="25243" y="16088"/>
                  </a:cubicBezTo>
                  <a:close/>
                  <a:moveTo>
                    <a:pt x="20677" y="16481"/>
                  </a:moveTo>
                  <a:cubicBezTo>
                    <a:pt x="20645" y="16481"/>
                    <a:pt x="20614" y="16488"/>
                    <a:pt x="20591" y="16503"/>
                  </a:cubicBezTo>
                  <a:lnTo>
                    <a:pt x="19414" y="17182"/>
                  </a:lnTo>
                  <a:cubicBezTo>
                    <a:pt x="19362" y="17209"/>
                    <a:pt x="19366" y="17260"/>
                    <a:pt x="19420" y="17291"/>
                  </a:cubicBezTo>
                  <a:lnTo>
                    <a:pt x="20779" y="18075"/>
                  </a:lnTo>
                  <a:cubicBezTo>
                    <a:pt x="20807" y="18091"/>
                    <a:pt x="20843" y="18099"/>
                    <a:pt x="20879" y="18099"/>
                  </a:cubicBezTo>
                  <a:cubicBezTo>
                    <a:pt x="20912" y="18099"/>
                    <a:pt x="20943" y="18093"/>
                    <a:pt x="20967" y="18079"/>
                  </a:cubicBezTo>
                  <a:lnTo>
                    <a:pt x="22144" y="17400"/>
                  </a:lnTo>
                  <a:cubicBezTo>
                    <a:pt x="22195" y="17369"/>
                    <a:pt x="22192" y="17322"/>
                    <a:pt x="22137" y="17291"/>
                  </a:cubicBezTo>
                  <a:lnTo>
                    <a:pt x="20779" y="16506"/>
                  </a:lnTo>
                  <a:cubicBezTo>
                    <a:pt x="20750" y="16490"/>
                    <a:pt x="20713" y="16481"/>
                    <a:pt x="20677" y="16481"/>
                  </a:cubicBezTo>
                  <a:close/>
                  <a:moveTo>
                    <a:pt x="16562" y="16614"/>
                  </a:moveTo>
                  <a:cubicBezTo>
                    <a:pt x="16530" y="16614"/>
                    <a:pt x="16499" y="16621"/>
                    <a:pt x="16475" y="16635"/>
                  </a:cubicBezTo>
                  <a:lnTo>
                    <a:pt x="15301" y="17314"/>
                  </a:lnTo>
                  <a:cubicBezTo>
                    <a:pt x="15250" y="17342"/>
                    <a:pt x="15253" y="17390"/>
                    <a:pt x="15304" y="17420"/>
                  </a:cubicBezTo>
                  <a:lnTo>
                    <a:pt x="16666" y="18206"/>
                  </a:lnTo>
                  <a:cubicBezTo>
                    <a:pt x="16695" y="18222"/>
                    <a:pt x="16731" y="18230"/>
                    <a:pt x="16766" y="18230"/>
                  </a:cubicBezTo>
                  <a:cubicBezTo>
                    <a:pt x="16798" y="18230"/>
                    <a:pt x="16830" y="18223"/>
                    <a:pt x="16854" y="18209"/>
                  </a:cubicBezTo>
                  <a:lnTo>
                    <a:pt x="18031" y="17533"/>
                  </a:lnTo>
                  <a:cubicBezTo>
                    <a:pt x="18079" y="17502"/>
                    <a:pt x="18076" y="17454"/>
                    <a:pt x="18024" y="17424"/>
                  </a:cubicBezTo>
                  <a:lnTo>
                    <a:pt x="16663" y="16639"/>
                  </a:lnTo>
                  <a:cubicBezTo>
                    <a:pt x="16634" y="16623"/>
                    <a:pt x="16598" y="16614"/>
                    <a:pt x="16562" y="16614"/>
                  </a:cubicBezTo>
                  <a:close/>
                  <a:moveTo>
                    <a:pt x="28272" y="16583"/>
                  </a:moveTo>
                  <a:cubicBezTo>
                    <a:pt x="28240" y="16583"/>
                    <a:pt x="28209" y="16590"/>
                    <a:pt x="28185" y="16605"/>
                  </a:cubicBezTo>
                  <a:lnTo>
                    <a:pt x="26738" y="17441"/>
                  </a:lnTo>
                  <a:cubicBezTo>
                    <a:pt x="26687" y="17468"/>
                    <a:pt x="26690" y="17516"/>
                    <a:pt x="26745" y="17547"/>
                  </a:cubicBezTo>
                  <a:lnTo>
                    <a:pt x="28103" y="18332"/>
                  </a:lnTo>
                  <a:cubicBezTo>
                    <a:pt x="28132" y="18350"/>
                    <a:pt x="28169" y="18358"/>
                    <a:pt x="28205" y="18358"/>
                  </a:cubicBezTo>
                  <a:cubicBezTo>
                    <a:pt x="28237" y="18358"/>
                    <a:pt x="28268" y="18351"/>
                    <a:pt x="28290" y="18338"/>
                  </a:cubicBezTo>
                  <a:lnTo>
                    <a:pt x="29738" y="17502"/>
                  </a:lnTo>
                  <a:cubicBezTo>
                    <a:pt x="29789" y="17472"/>
                    <a:pt x="29785" y="17424"/>
                    <a:pt x="29731" y="17393"/>
                  </a:cubicBezTo>
                  <a:lnTo>
                    <a:pt x="28372" y="16608"/>
                  </a:lnTo>
                  <a:cubicBezTo>
                    <a:pt x="28344" y="16592"/>
                    <a:pt x="28308" y="16583"/>
                    <a:pt x="28272" y="16583"/>
                  </a:cubicBezTo>
                  <a:close/>
                  <a:moveTo>
                    <a:pt x="12267" y="16849"/>
                  </a:moveTo>
                  <a:cubicBezTo>
                    <a:pt x="12235" y="16849"/>
                    <a:pt x="12204" y="16857"/>
                    <a:pt x="12182" y="16871"/>
                  </a:cubicBezTo>
                  <a:lnTo>
                    <a:pt x="11004" y="17550"/>
                  </a:lnTo>
                  <a:cubicBezTo>
                    <a:pt x="10953" y="17577"/>
                    <a:pt x="10956" y="17629"/>
                    <a:pt x="11011" y="17659"/>
                  </a:cubicBezTo>
                  <a:lnTo>
                    <a:pt x="12369" y="18444"/>
                  </a:lnTo>
                  <a:cubicBezTo>
                    <a:pt x="12398" y="18460"/>
                    <a:pt x="12434" y="18468"/>
                    <a:pt x="12469" y="18468"/>
                  </a:cubicBezTo>
                  <a:cubicBezTo>
                    <a:pt x="12502" y="18468"/>
                    <a:pt x="12534" y="18461"/>
                    <a:pt x="12557" y="18448"/>
                  </a:cubicBezTo>
                  <a:lnTo>
                    <a:pt x="13735" y="17768"/>
                  </a:lnTo>
                  <a:cubicBezTo>
                    <a:pt x="13786" y="17738"/>
                    <a:pt x="13782" y="17690"/>
                    <a:pt x="13727" y="17659"/>
                  </a:cubicBezTo>
                  <a:lnTo>
                    <a:pt x="12369" y="16875"/>
                  </a:lnTo>
                  <a:cubicBezTo>
                    <a:pt x="12340" y="16858"/>
                    <a:pt x="12303" y="16849"/>
                    <a:pt x="12267" y="16849"/>
                  </a:cubicBezTo>
                  <a:close/>
                  <a:moveTo>
                    <a:pt x="7493" y="16885"/>
                  </a:moveTo>
                  <a:cubicBezTo>
                    <a:pt x="7460" y="16885"/>
                    <a:pt x="7428" y="16892"/>
                    <a:pt x="7403" y="16905"/>
                  </a:cubicBezTo>
                  <a:lnTo>
                    <a:pt x="6226" y="17584"/>
                  </a:lnTo>
                  <a:cubicBezTo>
                    <a:pt x="6178" y="17615"/>
                    <a:pt x="6182" y="17663"/>
                    <a:pt x="6232" y="17694"/>
                  </a:cubicBezTo>
                  <a:lnTo>
                    <a:pt x="7595" y="18478"/>
                  </a:lnTo>
                  <a:cubicBezTo>
                    <a:pt x="7622" y="18494"/>
                    <a:pt x="7658" y="18502"/>
                    <a:pt x="7692" y="18502"/>
                  </a:cubicBezTo>
                  <a:cubicBezTo>
                    <a:pt x="7725" y="18502"/>
                    <a:pt x="7757" y="18495"/>
                    <a:pt x="7782" y="18482"/>
                  </a:cubicBezTo>
                  <a:lnTo>
                    <a:pt x="8956" y="17803"/>
                  </a:lnTo>
                  <a:cubicBezTo>
                    <a:pt x="9008" y="17776"/>
                    <a:pt x="9004" y="17724"/>
                    <a:pt x="8953" y="17694"/>
                  </a:cubicBezTo>
                  <a:lnTo>
                    <a:pt x="7591" y="16908"/>
                  </a:lnTo>
                  <a:cubicBezTo>
                    <a:pt x="7563" y="16893"/>
                    <a:pt x="7528" y="16885"/>
                    <a:pt x="7493" y="16885"/>
                  </a:cubicBezTo>
                  <a:close/>
                  <a:moveTo>
                    <a:pt x="23524" y="17082"/>
                  </a:moveTo>
                  <a:cubicBezTo>
                    <a:pt x="23492" y="17082"/>
                    <a:pt x="23461" y="17088"/>
                    <a:pt x="23437" y="17103"/>
                  </a:cubicBezTo>
                  <a:lnTo>
                    <a:pt x="22260" y="17782"/>
                  </a:lnTo>
                  <a:cubicBezTo>
                    <a:pt x="22213" y="17809"/>
                    <a:pt x="22216" y="17857"/>
                    <a:pt x="22267" y="17888"/>
                  </a:cubicBezTo>
                  <a:lnTo>
                    <a:pt x="23629" y="18673"/>
                  </a:lnTo>
                  <a:cubicBezTo>
                    <a:pt x="23657" y="18689"/>
                    <a:pt x="23694" y="18698"/>
                    <a:pt x="23729" y="18698"/>
                  </a:cubicBezTo>
                  <a:cubicBezTo>
                    <a:pt x="23761" y="18698"/>
                    <a:pt x="23792" y="18691"/>
                    <a:pt x="23816" y="18677"/>
                  </a:cubicBezTo>
                  <a:lnTo>
                    <a:pt x="24990" y="17998"/>
                  </a:lnTo>
                  <a:cubicBezTo>
                    <a:pt x="25042" y="17970"/>
                    <a:pt x="25039" y="17922"/>
                    <a:pt x="24984" y="17891"/>
                  </a:cubicBezTo>
                  <a:lnTo>
                    <a:pt x="23626" y="17106"/>
                  </a:lnTo>
                  <a:cubicBezTo>
                    <a:pt x="23596" y="17090"/>
                    <a:pt x="23560" y="17082"/>
                    <a:pt x="23524" y="17082"/>
                  </a:cubicBezTo>
                  <a:close/>
                  <a:moveTo>
                    <a:pt x="18958" y="17474"/>
                  </a:moveTo>
                  <a:cubicBezTo>
                    <a:pt x="18926" y="17474"/>
                    <a:pt x="18895" y="17481"/>
                    <a:pt x="18871" y="17495"/>
                  </a:cubicBezTo>
                  <a:lnTo>
                    <a:pt x="17694" y="18174"/>
                  </a:lnTo>
                  <a:cubicBezTo>
                    <a:pt x="17646" y="18202"/>
                    <a:pt x="17649" y="18250"/>
                    <a:pt x="17700" y="18280"/>
                  </a:cubicBezTo>
                  <a:lnTo>
                    <a:pt x="19062" y="19069"/>
                  </a:lnTo>
                  <a:cubicBezTo>
                    <a:pt x="19088" y="19085"/>
                    <a:pt x="19124" y="19092"/>
                    <a:pt x="19159" y="19092"/>
                  </a:cubicBezTo>
                  <a:cubicBezTo>
                    <a:pt x="19192" y="19092"/>
                    <a:pt x="19225" y="19085"/>
                    <a:pt x="19250" y="19072"/>
                  </a:cubicBezTo>
                  <a:lnTo>
                    <a:pt x="20424" y="18393"/>
                  </a:lnTo>
                  <a:cubicBezTo>
                    <a:pt x="20475" y="18362"/>
                    <a:pt x="20472" y="18315"/>
                    <a:pt x="20417" y="18284"/>
                  </a:cubicBezTo>
                  <a:lnTo>
                    <a:pt x="19059" y="17499"/>
                  </a:lnTo>
                  <a:cubicBezTo>
                    <a:pt x="19030" y="17483"/>
                    <a:pt x="18994" y="17474"/>
                    <a:pt x="18958" y="17474"/>
                  </a:cubicBezTo>
                  <a:close/>
                  <a:moveTo>
                    <a:pt x="14840" y="17607"/>
                  </a:moveTo>
                  <a:cubicBezTo>
                    <a:pt x="14810" y="17607"/>
                    <a:pt x="14780" y="17613"/>
                    <a:pt x="14759" y="17625"/>
                  </a:cubicBezTo>
                  <a:lnTo>
                    <a:pt x="13581" y="18305"/>
                  </a:lnTo>
                  <a:cubicBezTo>
                    <a:pt x="13530" y="18335"/>
                    <a:pt x="13533" y="18383"/>
                    <a:pt x="13587" y="18414"/>
                  </a:cubicBezTo>
                  <a:lnTo>
                    <a:pt x="14946" y="19198"/>
                  </a:lnTo>
                  <a:cubicBezTo>
                    <a:pt x="14975" y="19215"/>
                    <a:pt x="15012" y="19223"/>
                    <a:pt x="15048" y="19223"/>
                  </a:cubicBezTo>
                  <a:cubicBezTo>
                    <a:pt x="15080" y="19223"/>
                    <a:pt x="15111" y="19216"/>
                    <a:pt x="15134" y="19202"/>
                  </a:cubicBezTo>
                  <a:lnTo>
                    <a:pt x="16311" y="18523"/>
                  </a:lnTo>
                  <a:cubicBezTo>
                    <a:pt x="16362" y="18496"/>
                    <a:pt x="16359" y="18448"/>
                    <a:pt x="16304" y="18417"/>
                  </a:cubicBezTo>
                  <a:lnTo>
                    <a:pt x="14943" y="17632"/>
                  </a:lnTo>
                  <a:cubicBezTo>
                    <a:pt x="14915" y="17615"/>
                    <a:pt x="14877" y="17607"/>
                    <a:pt x="14840" y="17607"/>
                  </a:cubicBezTo>
                  <a:close/>
                  <a:moveTo>
                    <a:pt x="10548" y="17843"/>
                  </a:moveTo>
                  <a:cubicBezTo>
                    <a:pt x="10517" y="17843"/>
                    <a:pt x="10486" y="17850"/>
                    <a:pt x="10462" y="17864"/>
                  </a:cubicBezTo>
                  <a:lnTo>
                    <a:pt x="9284" y="18543"/>
                  </a:lnTo>
                  <a:cubicBezTo>
                    <a:pt x="9236" y="18571"/>
                    <a:pt x="9239" y="18618"/>
                    <a:pt x="9291" y="18649"/>
                  </a:cubicBezTo>
                  <a:lnTo>
                    <a:pt x="10652" y="19434"/>
                  </a:lnTo>
                  <a:cubicBezTo>
                    <a:pt x="10681" y="19452"/>
                    <a:pt x="10718" y="19460"/>
                    <a:pt x="10753" y="19460"/>
                  </a:cubicBezTo>
                  <a:cubicBezTo>
                    <a:pt x="10785" y="19460"/>
                    <a:pt x="10816" y="19454"/>
                    <a:pt x="10840" y="19441"/>
                  </a:cubicBezTo>
                  <a:lnTo>
                    <a:pt x="12015" y="18762"/>
                  </a:lnTo>
                  <a:cubicBezTo>
                    <a:pt x="12065" y="18731"/>
                    <a:pt x="12062" y="18683"/>
                    <a:pt x="12007" y="18653"/>
                  </a:cubicBezTo>
                  <a:lnTo>
                    <a:pt x="10649" y="17867"/>
                  </a:lnTo>
                  <a:cubicBezTo>
                    <a:pt x="10620" y="17851"/>
                    <a:pt x="10584" y="17843"/>
                    <a:pt x="10548" y="17843"/>
                  </a:cubicBezTo>
                  <a:close/>
                  <a:moveTo>
                    <a:pt x="5772" y="17877"/>
                  </a:moveTo>
                  <a:cubicBezTo>
                    <a:pt x="5739" y="17877"/>
                    <a:pt x="5707" y="17884"/>
                    <a:pt x="5683" y="17898"/>
                  </a:cubicBezTo>
                  <a:lnTo>
                    <a:pt x="4509" y="18577"/>
                  </a:lnTo>
                  <a:cubicBezTo>
                    <a:pt x="4458" y="18605"/>
                    <a:pt x="4461" y="18656"/>
                    <a:pt x="4516" y="18686"/>
                  </a:cubicBezTo>
                  <a:lnTo>
                    <a:pt x="5874" y="19472"/>
                  </a:lnTo>
                  <a:cubicBezTo>
                    <a:pt x="5902" y="19488"/>
                    <a:pt x="5939" y="19495"/>
                    <a:pt x="5974" y="19495"/>
                  </a:cubicBezTo>
                  <a:cubicBezTo>
                    <a:pt x="6007" y="19495"/>
                    <a:pt x="6039" y="19488"/>
                    <a:pt x="6062" y="19475"/>
                  </a:cubicBezTo>
                  <a:lnTo>
                    <a:pt x="7239" y="18796"/>
                  </a:lnTo>
                  <a:cubicBezTo>
                    <a:pt x="7287" y="18765"/>
                    <a:pt x="7287" y="18718"/>
                    <a:pt x="7233" y="18686"/>
                  </a:cubicBezTo>
                  <a:lnTo>
                    <a:pt x="5871" y="17902"/>
                  </a:lnTo>
                  <a:cubicBezTo>
                    <a:pt x="5844" y="17885"/>
                    <a:pt x="5808" y="17877"/>
                    <a:pt x="5772" y="17877"/>
                  </a:cubicBezTo>
                  <a:close/>
                  <a:moveTo>
                    <a:pt x="21808" y="18073"/>
                  </a:moveTo>
                  <a:cubicBezTo>
                    <a:pt x="21775" y="18073"/>
                    <a:pt x="21742" y="18079"/>
                    <a:pt x="21717" y="18093"/>
                  </a:cubicBezTo>
                  <a:lnTo>
                    <a:pt x="20543" y="18772"/>
                  </a:lnTo>
                  <a:cubicBezTo>
                    <a:pt x="20492" y="18803"/>
                    <a:pt x="20496" y="18850"/>
                    <a:pt x="20550" y="18881"/>
                  </a:cubicBezTo>
                  <a:lnTo>
                    <a:pt x="21909" y="19666"/>
                  </a:lnTo>
                  <a:cubicBezTo>
                    <a:pt x="21937" y="19682"/>
                    <a:pt x="21973" y="19691"/>
                    <a:pt x="22009" y="19691"/>
                  </a:cubicBezTo>
                  <a:cubicBezTo>
                    <a:pt x="22041" y="19691"/>
                    <a:pt x="22072" y="19684"/>
                    <a:pt x="22096" y="19669"/>
                  </a:cubicBezTo>
                  <a:lnTo>
                    <a:pt x="23273" y="18990"/>
                  </a:lnTo>
                  <a:cubicBezTo>
                    <a:pt x="23322" y="18963"/>
                    <a:pt x="23322" y="18915"/>
                    <a:pt x="23267" y="18885"/>
                  </a:cubicBezTo>
                  <a:lnTo>
                    <a:pt x="21905" y="18096"/>
                  </a:lnTo>
                  <a:cubicBezTo>
                    <a:pt x="21879" y="18080"/>
                    <a:pt x="21843" y="18073"/>
                    <a:pt x="21808" y="18073"/>
                  </a:cubicBezTo>
                  <a:close/>
                  <a:moveTo>
                    <a:pt x="17239" y="18467"/>
                  </a:moveTo>
                  <a:cubicBezTo>
                    <a:pt x="17207" y="18467"/>
                    <a:pt x="17175" y="18474"/>
                    <a:pt x="17150" y="18489"/>
                  </a:cubicBezTo>
                  <a:lnTo>
                    <a:pt x="15977" y="19165"/>
                  </a:lnTo>
                  <a:cubicBezTo>
                    <a:pt x="15926" y="19195"/>
                    <a:pt x="15929" y="19243"/>
                    <a:pt x="15983" y="19274"/>
                  </a:cubicBezTo>
                  <a:lnTo>
                    <a:pt x="17342" y="20058"/>
                  </a:lnTo>
                  <a:cubicBezTo>
                    <a:pt x="17371" y="20075"/>
                    <a:pt x="17407" y="20084"/>
                    <a:pt x="17442" y="20084"/>
                  </a:cubicBezTo>
                  <a:cubicBezTo>
                    <a:pt x="17474" y="20084"/>
                    <a:pt x="17505" y="20076"/>
                    <a:pt x="17530" y="20062"/>
                  </a:cubicBezTo>
                  <a:lnTo>
                    <a:pt x="18707" y="19383"/>
                  </a:lnTo>
                  <a:cubicBezTo>
                    <a:pt x="18755" y="19356"/>
                    <a:pt x="18752" y="19308"/>
                    <a:pt x="18700" y="19277"/>
                  </a:cubicBezTo>
                  <a:lnTo>
                    <a:pt x="17339" y="18492"/>
                  </a:lnTo>
                  <a:cubicBezTo>
                    <a:pt x="17312" y="18476"/>
                    <a:pt x="17275" y="18467"/>
                    <a:pt x="17239" y="18467"/>
                  </a:cubicBezTo>
                  <a:close/>
                  <a:moveTo>
                    <a:pt x="13127" y="18599"/>
                  </a:moveTo>
                  <a:cubicBezTo>
                    <a:pt x="13094" y="18599"/>
                    <a:pt x="13062" y="18605"/>
                    <a:pt x="13038" y="18618"/>
                  </a:cubicBezTo>
                  <a:lnTo>
                    <a:pt x="11861" y="19297"/>
                  </a:lnTo>
                  <a:cubicBezTo>
                    <a:pt x="11813" y="19329"/>
                    <a:pt x="11813" y="19376"/>
                    <a:pt x="11867" y="19406"/>
                  </a:cubicBezTo>
                  <a:lnTo>
                    <a:pt x="13229" y="20192"/>
                  </a:lnTo>
                  <a:cubicBezTo>
                    <a:pt x="13256" y="20208"/>
                    <a:pt x="13293" y="20216"/>
                    <a:pt x="13329" y="20216"/>
                  </a:cubicBezTo>
                  <a:cubicBezTo>
                    <a:pt x="13361" y="20216"/>
                    <a:pt x="13393" y="20210"/>
                    <a:pt x="13417" y="20195"/>
                  </a:cubicBezTo>
                  <a:lnTo>
                    <a:pt x="14591" y="19516"/>
                  </a:lnTo>
                  <a:cubicBezTo>
                    <a:pt x="14642" y="19488"/>
                    <a:pt x="14639" y="19441"/>
                    <a:pt x="14584" y="19406"/>
                  </a:cubicBezTo>
                  <a:lnTo>
                    <a:pt x="13226" y="18622"/>
                  </a:lnTo>
                  <a:cubicBezTo>
                    <a:pt x="13198" y="18606"/>
                    <a:pt x="13162" y="18599"/>
                    <a:pt x="13127" y="18599"/>
                  </a:cubicBezTo>
                  <a:close/>
                  <a:moveTo>
                    <a:pt x="8826" y="18835"/>
                  </a:moveTo>
                  <a:cubicBezTo>
                    <a:pt x="8795" y="18835"/>
                    <a:pt x="8764" y="18841"/>
                    <a:pt x="8741" y="18854"/>
                  </a:cubicBezTo>
                  <a:lnTo>
                    <a:pt x="7567" y="19533"/>
                  </a:lnTo>
                  <a:cubicBezTo>
                    <a:pt x="7516" y="19564"/>
                    <a:pt x="7519" y="19611"/>
                    <a:pt x="7574" y="19642"/>
                  </a:cubicBezTo>
                  <a:lnTo>
                    <a:pt x="8932" y="20427"/>
                  </a:lnTo>
                  <a:cubicBezTo>
                    <a:pt x="8961" y="20443"/>
                    <a:pt x="8997" y="20452"/>
                    <a:pt x="9033" y="20452"/>
                  </a:cubicBezTo>
                  <a:cubicBezTo>
                    <a:pt x="9065" y="20452"/>
                    <a:pt x="9096" y="20445"/>
                    <a:pt x="9120" y="20430"/>
                  </a:cubicBezTo>
                  <a:lnTo>
                    <a:pt x="10298" y="19751"/>
                  </a:lnTo>
                  <a:cubicBezTo>
                    <a:pt x="10345" y="19724"/>
                    <a:pt x="10342" y="19677"/>
                    <a:pt x="10290" y="19646"/>
                  </a:cubicBezTo>
                  <a:lnTo>
                    <a:pt x="8929" y="18861"/>
                  </a:lnTo>
                  <a:cubicBezTo>
                    <a:pt x="8901" y="18844"/>
                    <a:pt x="8863" y="18835"/>
                    <a:pt x="8826" y="18835"/>
                  </a:cubicBezTo>
                  <a:close/>
                  <a:moveTo>
                    <a:pt x="4052" y="18870"/>
                  </a:moveTo>
                  <a:cubicBezTo>
                    <a:pt x="4020" y="18870"/>
                    <a:pt x="3989" y="18877"/>
                    <a:pt x="3967" y="18891"/>
                  </a:cubicBezTo>
                  <a:lnTo>
                    <a:pt x="2789" y="19570"/>
                  </a:lnTo>
                  <a:cubicBezTo>
                    <a:pt x="2738" y="19598"/>
                    <a:pt x="2741" y="19646"/>
                    <a:pt x="2795" y="19677"/>
                  </a:cubicBezTo>
                  <a:lnTo>
                    <a:pt x="4158" y="20461"/>
                  </a:lnTo>
                  <a:cubicBezTo>
                    <a:pt x="4184" y="20480"/>
                    <a:pt x="4221" y="20488"/>
                    <a:pt x="4257" y="20488"/>
                  </a:cubicBezTo>
                  <a:cubicBezTo>
                    <a:pt x="4289" y="20488"/>
                    <a:pt x="4321" y="20481"/>
                    <a:pt x="4345" y="20468"/>
                  </a:cubicBezTo>
                  <a:lnTo>
                    <a:pt x="5519" y="19789"/>
                  </a:lnTo>
                  <a:cubicBezTo>
                    <a:pt x="5571" y="19759"/>
                    <a:pt x="5567" y="19710"/>
                    <a:pt x="5512" y="19680"/>
                  </a:cubicBezTo>
                  <a:lnTo>
                    <a:pt x="4154" y="18894"/>
                  </a:lnTo>
                  <a:cubicBezTo>
                    <a:pt x="4125" y="18879"/>
                    <a:pt x="4088" y="18870"/>
                    <a:pt x="4052" y="18870"/>
                  </a:cubicBezTo>
                  <a:close/>
                  <a:moveTo>
                    <a:pt x="20089" y="19066"/>
                  </a:moveTo>
                  <a:cubicBezTo>
                    <a:pt x="20056" y="19066"/>
                    <a:pt x="20024" y="19073"/>
                    <a:pt x="20001" y="19086"/>
                  </a:cubicBezTo>
                  <a:lnTo>
                    <a:pt x="18823" y="19765"/>
                  </a:lnTo>
                  <a:cubicBezTo>
                    <a:pt x="18772" y="19796"/>
                    <a:pt x="18776" y="19844"/>
                    <a:pt x="18830" y="19874"/>
                  </a:cubicBezTo>
                  <a:lnTo>
                    <a:pt x="20189" y="20660"/>
                  </a:lnTo>
                  <a:cubicBezTo>
                    <a:pt x="20216" y="20675"/>
                    <a:pt x="20253" y="20683"/>
                    <a:pt x="20288" y="20683"/>
                  </a:cubicBezTo>
                  <a:cubicBezTo>
                    <a:pt x="20321" y="20683"/>
                    <a:pt x="20353" y="20676"/>
                    <a:pt x="20376" y="20663"/>
                  </a:cubicBezTo>
                  <a:lnTo>
                    <a:pt x="21553" y="19984"/>
                  </a:lnTo>
                  <a:cubicBezTo>
                    <a:pt x="21605" y="19956"/>
                    <a:pt x="21602" y="19905"/>
                    <a:pt x="21547" y="19874"/>
                  </a:cubicBezTo>
                  <a:lnTo>
                    <a:pt x="20189" y="19089"/>
                  </a:lnTo>
                  <a:cubicBezTo>
                    <a:pt x="20160" y="19073"/>
                    <a:pt x="20124" y="19066"/>
                    <a:pt x="20089" y="19066"/>
                  </a:cubicBezTo>
                  <a:close/>
                  <a:moveTo>
                    <a:pt x="15522" y="19459"/>
                  </a:moveTo>
                  <a:cubicBezTo>
                    <a:pt x="15489" y="19459"/>
                    <a:pt x="15457" y="19465"/>
                    <a:pt x="15434" y="19479"/>
                  </a:cubicBezTo>
                  <a:lnTo>
                    <a:pt x="14256" y="20158"/>
                  </a:lnTo>
                  <a:cubicBezTo>
                    <a:pt x="14206" y="20189"/>
                    <a:pt x="14209" y="20236"/>
                    <a:pt x="14263" y="20267"/>
                  </a:cubicBezTo>
                  <a:lnTo>
                    <a:pt x="15622" y="21052"/>
                  </a:lnTo>
                  <a:cubicBezTo>
                    <a:pt x="15650" y="21068"/>
                    <a:pt x="15688" y="21076"/>
                    <a:pt x="15724" y="21076"/>
                  </a:cubicBezTo>
                  <a:cubicBezTo>
                    <a:pt x="15756" y="21076"/>
                    <a:pt x="15787" y="21070"/>
                    <a:pt x="15810" y="21055"/>
                  </a:cubicBezTo>
                  <a:lnTo>
                    <a:pt x="16987" y="20376"/>
                  </a:lnTo>
                  <a:cubicBezTo>
                    <a:pt x="17038" y="20348"/>
                    <a:pt x="17035" y="20301"/>
                    <a:pt x="16980" y="20271"/>
                  </a:cubicBezTo>
                  <a:lnTo>
                    <a:pt x="15622" y="19482"/>
                  </a:lnTo>
                  <a:cubicBezTo>
                    <a:pt x="15594" y="19466"/>
                    <a:pt x="15557" y="19459"/>
                    <a:pt x="15522" y="19459"/>
                  </a:cubicBezTo>
                  <a:close/>
                  <a:moveTo>
                    <a:pt x="11405" y="19590"/>
                  </a:moveTo>
                  <a:cubicBezTo>
                    <a:pt x="11373" y="19590"/>
                    <a:pt x="11342" y="19597"/>
                    <a:pt x="11318" y="19611"/>
                  </a:cubicBezTo>
                  <a:lnTo>
                    <a:pt x="10144" y="20291"/>
                  </a:lnTo>
                  <a:cubicBezTo>
                    <a:pt x="10093" y="20318"/>
                    <a:pt x="10096" y="20369"/>
                    <a:pt x="10147" y="20400"/>
                  </a:cubicBezTo>
                  <a:lnTo>
                    <a:pt x="11509" y="21185"/>
                  </a:lnTo>
                  <a:cubicBezTo>
                    <a:pt x="11537" y="21201"/>
                    <a:pt x="11573" y="21209"/>
                    <a:pt x="11607" y="21209"/>
                  </a:cubicBezTo>
                  <a:cubicBezTo>
                    <a:pt x="11640" y="21209"/>
                    <a:pt x="11672" y="21202"/>
                    <a:pt x="11697" y="21188"/>
                  </a:cubicBezTo>
                  <a:lnTo>
                    <a:pt x="12875" y="20509"/>
                  </a:lnTo>
                  <a:cubicBezTo>
                    <a:pt x="12922" y="20479"/>
                    <a:pt x="12919" y="20430"/>
                    <a:pt x="12867" y="20400"/>
                  </a:cubicBezTo>
                  <a:lnTo>
                    <a:pt x="11506" y="19615"/>
                  </a:lnTo>
                  <a:cubicBezTo>
                    <a:pt x="11477" y="19599"/>
                    <a:pt x="11440" y="19590"/>
                    <a:pt x="11405" y="19590"/>
                  </a:cubicBezTo>
                  <a:close/>
                  <a:moveTo>
                    <a:pt x="7113" y="19827"/>
                  </a:moveTo>
                  <a:cubicBezTo>
                    <a:pt x="7080" y="19827"/>
                    <a:pt x="7048" y="19834"/>
                    <a:pt x="7025" y="19847"/>
                  </a:cubicBezTo>
                  <a:lnTo>
                    <a:pt x="5847" y="20526"/>
                  </a:lnTo>
                  <a:cubicBezTo>
                    <a:pt x="5796" y="20557"/>
                    <a:pt x="5799" y="20605"/>
                    <a:pt x="5854" y="20635"/>
                  </a:cubicBezTo>
                  <a:lnTo>
                    <a:pt x="7212" y="21421"/>
                  </a:lnTo>
                  <a:cubicBezTo>
                    <a:pt x="7241" y="21437"/>
                    <a:pt x="7278" y="21445"/>
                    <a:pt x="7314" y="21445"/>
                  </a:cubicBezTo>
                  <a:cubicBezTo>
                    <a:pt x="7346" y="21445"/>
                    <a:pt x="7377" y="21438"/>
                    <a:pt x="7400" y="21424"/>
                  </a:cubicBezTo>
                  <a:lnTo>
                    <a:pt x="8578" y="20745"/>
                  </a:lnTo>
                  <a:cubicBezTo>
                    <a:pt x="8628" y="20717"/>
                    <a:pt x="8625" y="20670"/>
                    <a:pt x="8570" y="20635"/>
                  </a:cubicBezTo>
                  <a:lnTo>
                    <a:pt x="7212" y="19850"/>
                  </a:lnTo>
                  <a:cubicBezTo>
                    <a:pt x="7184" y="19835"/>
                    <a:pt x="7148" y="19827"/>
                    <a:pt x="7113" y="19827"/>
                  </a:cubicBezTo>
                  <a:close/>
                  <a:moveTo>
                    <a:pt x="18370" y="20059"/>
                  </a:moveTo>
                  <a:cubicBezTo>
                    <a:pt x="18337" y="20059"/>
                    <a:pt x="18305" y="20066"/>
                    <a:pt x="18281" y="20079"/>
                  </a:cubicBezTo>
                  <a:lnTo>
                    <a:pt x="17103" y="20758"/>
                  </a:lnTo>
                  <a:cubicBezTo>
                    <a:pt x="17055" y="20786"/>
                    <a:pt x="17059" y="20837"/>
                    <a:pt x="17109" y="20868"/>
                  </a:cubicBezTo>
                  <a:lnTo>
                    <a:pt x="18472" y="21652"/>
                  </a:lnTo>
                  <a:cubicBezTo>
                    <a:pt x="18500" y="21668"/>
                    <a:pt x="18535" y="21676"/>
                    <a:pt x="18570" y="21676"/>
                  </a:cubicBezTo>
                  <a:cubicBezTo>
                    <a:pt x="18603" y="21676"/>
                    <a:pt x="18635" y="21669"/>
                    <a:pt x="18659" y="21656"/>
                  </a:cubicBezTo>
                  <a:lnTo>
                    <a:pt x="19833" y="20977"/>
                  </a:lnTo>
                  <a:cubicBezTo>
                    <a:pt x="19885" y="20946"/>
                    <a:pt x="19881" y="20898"/>
                    <a:pt x="19826" y="20868"/>
                  </a:cubicBezTo>
                  <a:lnTo>
                    <a:pt x="18468" y="20082"/>
                  </a:lnTo>
                  <a:cubicBezTo>
                    <a:pt x="18440" y="20067"/>
                    <a:pt x="18405" y="20059"/>
                    <a:pt x="18370" y="20059"/>
                  </a:cubicBezTo>
                  <a:close/>
                  <a:moveTo>
                    <a:pt x="1589" y="20294"/>
                  </a:moveTo>
                  <a:cubicBezTo>
                    <a:pt x="1556" y="20294"/>
                    <a:pt x="1524" y="20301"/>
                    <a:pt x="1499" y="20315"/>
                  </a:cubicBezTo>
                  <a:lnTo>
                    <a:pt x="51" y="21151"/>
                  </a:lnTo>
                  <a:cubicBezTo>
                    <a:pt x="1" y="21178"/>
                    <a:pt x="4" y="21229"/>
                    <a:pt x="59" y="21260"/>
                  </a:cubicBezTo>
                  <a:lnTo>
                    <a:pt x="1417" y="22045"/>
                  </a:lnTo>
                  <a:cubicBezTo>
                    <a:pt x="1445" y="22061"/>
                    <a:pt x="1481" y="22069"/>
                    <a:pt x="1516" y="22069"/>
                  </a:cubicBezTo>
                  <a:cubicBezTo>
                    <a:pt x="1549" y="22069"/>
                    <a:pt x="1581" y="22062"/>
                    <a:pt x="1604" y="22048"/>
                  </a:cubicBezTo>
                  <a:lnTo>
                    <a:pt x="3052" y="21213"/>
                  </a:lnTo>
                  <a:cubicBezTo>
                    <a:pt x="3103" y="21185"/>
                    <a:pt x="3099" y="21134"/>
                    <a:pt x="3045" y="21103"/>
                  </a:cubicBezTo>
                  <a:lnTo>
                    <a:pt x="1686" y="20318"/>
                  </a:lnTo>
                  <a:cubicBezTo>
                    <a:pt x="1659" y="20302"/>
                    <a:pt x="1623" y="20294"/>
                    <a:pt x="1589" y="20294"/>
                  </a:cubicBezTo>
                  <a:close/>
                  <a:moveTo>
                    <a:pt x="13803" y="20452"/>
                  </a:moveTo>
                  <a:cubicBezTo>
                    <a:pt x="13770" y="20452"/>
                    <a:pt x="13739" y="20458"/>
                    <a:pt x="13714" y="20471"/>
                  </a:cubicBezTo>
                  <a:lnTo>
                    <a:pt x="12536" y="21151"/>
                  </a:lnTo>
                  <a:cubicBezTo>
                    <a:pt x="12489" y="21181"/>
                    <a:pt x="12492" y="21229"/>
                    <a:pt x="12543" y="21260"/>
                  </a:cubicBezTo>
                  <a:lnTo>
                    <a:pt x="13905" y="22045"/>
                  </a:lnTo>
                  <a:cubicBezTo>
                    <a:pt x="13931" y="22061"/>
                    <a:pt x="13967" y="22069"/>
                    <a:pt x="14002" y="22069"/>
                  </a:cubicBezTo>
                  <a:cubicBezTo>
                    <a:pt x="14035" y="22069"/>
                    <a:pt x="14068" y="22062"/>
                    <a:pt x="14093" y="22048"/>
                  </a:cubicBezTo>
                  <a:lnTo>
                    <a:pt x="15266" y="21369"/>
                  </a:lnTo>
                  <a:cubicBezTo>
                    <a:pt x="15318" y="21342"/>
                    <a:pt x="15315" y="21290"/>
                    <a:pt x="15260" y="21260"/>
                  </a:cubicBezTo>
                  <a:lnTo>
                    <a:pt x="13902" y="20475"/>
                  </a:lnTo>
                  <a:cubicBezTo>
                    <a:pt x="13873" y="20459"/>
                    <a:pt x="13838" y="20452"/>
                    <a:pt x="13803" y="20452"/>
                  </a:cubicBezTo>
                  <a:close/>
                  <a:moveTo>
                    <a:pt x="9686" y="20583"/>
                  </a:moveTo>
                  <a:cubicBezTo>
                    <a:pt x="9654" y="20583"/>
                    <a:pt x="9622" y="20590"/>
                    <a:pt x="9598" y="20605"/>
                  </a:cubicBezTo>
                  <a:lnTo>
                    <a:pt x="8424" y="21284"/>
                  </a:lnTo>
                  <a:cubicBezTo>
                    <a:pt x="8373" y="21311"/>
                    <a:pt x="8376" y="21359"/>
                    <a:pt x="8431" y="21393"/>
                  </a:cubicBezTo>
                  <a:lnTo>
                    <a:pt x="9789" y="22178"/>
                  </a:lnTo>
                  <a:cubicBezTo>
                    <a:pt x="9817" y="22194"/>
                    <a:pt x="9853" y="22201"/>
                    <a:pt x="9889" y="22201"/>
                  </a:cubicBezTo>
                  <a:cubicBezTo>
                    <a:pt x="9922" y="22201"/>
                    <a:pt x="9954" y="22195"/>
                    <a:pt x="9977" y="22182"/>
                  </a:cubicBezTo>
                  <a:lnTo>
                    <a:pt x="11154" y="21503"/>
                  </a:lnTo>
                  <a:cubicBezTo>
                    <a:pt x="11205" y="21471"/>
                    <a:pt x="11202" y="21424"/>
                    <a:pt x="11147" y="21393"/>
                  </a:cubicBezTo>
                  <a:lnTo>
                    <a:pt x="9786" y="20608"/>
                  </a:lnTo>
                  <a:cubicBezTo>
                    <a:pt x="9758" y="20592"/>
                    <a:pt x="9722" y="20583"/>
                    <a:pt x="9686" y="20583"/>
                  </a:cubicBezTo>
                  <a:close/>
                  <a:moveTo>
                    <a:pt x="5393" y="20820"/>
                  </a:moveTo>
                  <a:cubicBezTo>
                    <a:pt x="5361" y="20820"/>
                    <a:pt x="5329" y="20827"/>
                    <a:pt x="5304" y="20840"/>
                  </a:cubicBezTo>
                  <a:lnTo>
                    <a:pt x="4126" y="21520"/>
                  </a:lnTo>
                  <a:cubicBezTo>
                    <a:pt x="4079" y="21547"/>
                    <a:pt x="4082" y="21598"/>
                    <a:pt x="4134" y="21629"/>
                  </a:cubicBezTo>
                  <a:lnTo>
                    <a:pt x="5495" y="22413"/>
                  </a:lnTo>
                  <a:cubicBezTo>
                    <a:pt x="5522" y="22429"/>
                    <a:pt x="5557" y="22437"/>
                    <a:pt x="5592" y="22437"/>
                  </a:cubicBezTo>
                  <a:cubicBezTo>
                    <a:pt x="5625" y="22437"/>
                    <a:pt x="5658" y="22430"/>
                    <a:pt x="5683" y="22417"/>
                  </a:cubicBezTo>
                  <a:lnTo>
                    <a:pt x="6857" y="21738"/>
                  </a:lnTo>
                  <a:cubicBezTo>
                    <a:pt x="6908" y="21711"/>
                    <a:pt x="6905" y="21659"/>
                    <a:pt x="6850" y="21629"/>
                  </a:cubicBezTo>
                  <a:lnTo>
                    <a:pt x="5492" y="20844"/>
                  </a:lnTo>
                  <a:cubicBezTo>
                    <a:pt x="5464" y="20828"/>
                    <a:pt x="5428" y="20820"/>
                    <a:pt x="5393" y="20820"/>
                  </a:cubicBezTo>
                  <a:close/>
                  <a:moveTo>
                    <a:pt x="16649" y="21051"/>
                  </a:moveTo>
                  <a:cubicBezTo>
                    <a:pt x="16617" y="21051"/>
                    <a:pt x="16585" y="21058"/>
                    <a:pt x="16561" y="21073"/>
                  </a:cubicBezTo>
                  <a:lnTo>
                    <a:pt x="15386" y="21752"/>
                  </a:lnTo>
                  <a:cubicBezTo>
                    <a:pt x="15335" y="21779"/>
                    <a:pt x="15339" y="21827"/>
                    <a:pt x="15393" y="21857"/>
                  </a:cubicBezTo>
                  <a:lnTo>
                    <a:pt x="16752" y="22646"/>
                  </a:lnTo>
                  <a:cubicBezTo>
                    <a:pt x="16780" y="22662"/>
                    <a:pt x="16815" y="22669"/>
                    <a:pt x="16850" y="22669"/>
                  </a:cubicBezTo>
                  <a:cubicBezTo>
                    <a:pt x="16882" y="22669"/>
                    <a:pt x="16914" y="22662"/>
                    <a:pt x="16939" y="22649"/>
                  </a:cubicBezTo>
                  <a:lnTo>
                    <a:pt x="18117" y="21970"/>
                  </a:lnTo>
                  <a:cubicBezTo>
                    <a:pt x="18165" y="21939"/>
                    <a:pt x="18161" y="21892"/>
                    <a:pt x="18110" y="21861"/>
                  </a:cubicBezTo>
                  <a:lnTo>
                    <a:pt x="16748" y="21076"/>
                  </a:lnTo>
                  <a:cubicBezTo>
                    <a:pt x="16721" y="21059"/>
                    <a:pt x="16685" y="21051"/>
                    <a:pt x="16649" y="21051"/>
                  </a:cubicBezTo>
                  <a:close/>
                  <a:moveTo>
                    <a:pt x="12081" y="21443"/>
                  </a:moveTo>
                  <a:cubicBezTo>
                    <a:pt x="12049" y="21443"/>
                    <a:pt x="12018" y="21450"/>
                    <a:pt x="11994" y="21465"/>
                  </a:cubicBezTo>
                  <a:lnTo>
                    <a:pt x="10819" y="22144"/>
                  </a:lnTo>
                  <a:cubicBezTo>
                    <a:pt x="10769" y="22171"/>
                    <a:pt x="10772" y="22223"/>
                    <a:pt x="10827" y="22253"/>
                  </a:cubicBezTo>
                  <a:lnTo>
                    <a:pt x="12185" y="23038"/>
                  </a:lnTo>
                  <a:cubicBezTo>
                    <a:pt x="12213" y="23054"/>
                    <a:pt x="12249" y="23062"/>
                    <a:pt x="12283" y="23062"/>
                  </a:cubicBezTo>
                  <a:cubicBezTo>
                    <a:pt x="12316" y="23062"/>
                    <a:pt x="12348" y="23055"/>
                    <a:pt x="12373" y="23042"/>
                  </a:cubicBezTo>
                  <a:lnTo>
                    <a:pt x="13550" y="22363"/>
                  </a:lnTo>
                  <a:cubicBezTo>
                    <a:pt x="13598" y="22332"/>
                    <a:pt x="13595" y="22284"/>
                    <a:pt x="13543" y="22253"/>
                  </a:cubicBezTo>
                  <a:lnTo>
                    <a:pt x="12182" y="21468"/>
                  </a:lnTo>
                  <a:cubicBezTo>
                    <a:pt x="12154" y="21452"/>
                    <a:pt x="12118" y="21443"/>
                    <a:pt x="12081" y="21443"/>
                  </a:cubicBezTo>
                  <a:close/>
                  <a:moveTo>
                    <a:pt x="7966" y="21577"/>
                  </a:moveTo>
                  <a:cubicBezTo>
                    <a:pt x="7934" y="21577"/>
                    <a:pt x="7904" y="21583"/>
                    <a:pt x="7881" y="21598"/>
                  </a:cubicBezTo>
                  <a:lnTo>
                    <a:pt x="6703" y="22277"/>
                  </a:lnTo>
                  <a:cubicBezTo>
                    <a:pt x="6656" y="22304"/>
                    <a:pt x="6656" y="22352"/>
                    <a:pt x="6711" y="22383"/>
                  </a:cubicBezTo>
                  <a:lnTo>
                    <a:pt x="8072" y="23168"/>
                  </a:lnTo>
                  <a:cubicBezTo>
                    <a:pt x="8099" y="23184"/>
                    <a:pt x="8136" y="23193"/>
                    <a:pt x="8172" y="23193"/>
                  </a:cubicBezTo>
                  <a:cubicBezTo>
                    <a:pt x="8204" y="23193"/>
                    <a:pt x="8236" y="23186"/>
                    <a:pt x="8260" y="23171"/>
                  </a:cubicBezTo>
                  <a:lnTo>
                    <a:pt x="9434" y="22495"/>
                  </a:lnTo>
                  <a:cubicBezTo>
                    <a:pt x="9485" y="22465"/>
                    <a:pt x="9482" y="22417"/>
                    <a:pt x="9427" y="22386"/>
                  </a:cubicBezTo>
                  <a:lnTo>
                    <a:pt x="8069" y="21602"/>
                  </a:lnTo>
                  <a:cubicBezTo>
                    <a:pt x="8040" y="21585"/>
                    <a:pt x="8002" y="21577"/>
                    <a:pt x="7966" y="21577"/>
                  </a:cubicBezTo>
                  <a:close/>
                  <a:moveTo>
                    <a:pt x="3670" y="21812"/>
                  </a:moveTo>
                  <a:cubicBezTo>
                    <a:pt x="3639" y="21812"/>
                    <a:pt x="3608" y="21819"/>
                    <a:pt x="3584" y="21833"/>
                  </a:cubicBezTo>
                  <a:lnTo>
                    <a:pt x="2410" y="22513"/>
                  </a:lnTo>
                  <a:cubicBezTo>
                    <a:pt x="2359" y="22540"/>
                    <a:pt x="2362" y="22588"/>
                    <a:pt x="2417" y="22621"/>
                  </a:cubicBezTo>
                  <a:lnTo>
                    <a:pt x="3775" y="23407"/>
                  </a:lnTo>
                  <a:cubicBezTo>
                    <a:pt x="3803" y="23423"/>
                    <a:pt x="3839" y="23430"/>
                    <a:pt x="3873" y="23430"/>
                  </a:cubicBezTo>
                  <a:cubicBezTo>
                    <a:pt x="3906" y="23430"/>
                    <a:pt x="3938" y="23423"/>
                    <a:pt x="3963" y="23410"/>
                  </a:cubicBezTo>
                  <a:lnTo>
                    <a:pt x="5141" y="22731"/>
                  </a:lnTo>
                  <a:cubicBezTo>
                    <a:pt x="5188" y="22700"/>
                    <a:pt x="5185" y="22653"/>
                    <a:pt x="5134" y="22621"/>
                  </a:cubicBezTo>
                  <a:lnTo>
                    <a:pt x="3772" y="21837"/>
                  </a:lnTo>
                  <a:cubicBezTo>
                    <a:pt x="3743" y="21821"/>
                    <a:pt x="3706" y="21812"/>
                    <a:pt x="3670" y="21812"/>
                  </a:cubicBezTo>
                  <a:close/>
                  <a:moveTo>
                    <a:pt x="14929" y="22044"/>
                  </a:moveTo>
                  <a:cubicBezTo>
                    <a:pt x="14897" y="22044"/>
                    <a:pt x="14866" y="22051"/>
                    <a:pt x="14844" y="22065"/>
                  </a:cubicBezTo>
                  <a:lnTo>
                    <a:pt x="13666" y="22744"/>
                  </a:lnTo>
                  <a:cubicBezTo>
                    <a:pt x="13615" y="22772"/>
                    <a:pt x="13618" y="22820"/>
                    <a:pt x="13673" y="22851"/>
                  </a:cubicBezTo>
                  <a:lnTo>
                    <a:pt x="15031" y="23636"/>
                  </a:lnTo>
                  <a:cubicBezTo>
                    <a:pt x="15060" y="23652"/>
                    <a:pt x="15098" y="23660"/>
                    <a:pt x="15134" y="23660"/>
                  </a:cubicBezTo>
                  <a:cubicBezTo>
                    <a:pt x="15166" y="23660"/>
                    <a:pt x="15197" y="23653"/>
                    <a:pt x="15219" y="23639"/>
                  </a:cubicBezTo>
                  <a:lnTo>
                    <a:pt x="16397" y="22960"/>
                  </a:lnTo>
                  <a:cubicBezTo>
                    <a:pt x="16448" y="22933"/>
                    <a:pt x="16444" y="22884"/>
                    <a:pt x="16389" y="22854"/>
                  </a:cubicBezTo>
                  <a:lnTo>
                    <a:pt x="15031" y="22069"/>
                  </a:lnTo>
                  <a:cubicBezTo>
                    <a:pt x="15002" y="22053"/>
                    <a:pt x="14965" y="22044"/>
                    <a:pt x="14929" y="22044"/>
                  </a:cubicBezTo>
                  <a:close/>
                  <a:moveTo>
                    <a:pt x="10362" y="22437"/>
                  </a:moveTo>
                  <a:cubicBezTo>
                    <a:pt x="10330" y="22437"/>
                    <a:pt x="10300" y="22443"/>
                    <a:pt x="10277" y="22458"/>
                  </a:cubicBezTo>
                  <a:lnTo>
                    <a:pt x="9099" y="23138"/>
                  </a:lnTo>
                  <a:cubicBezTo>
                    <a:pt x="9049" y="23165"/>
                    <a:pt x="9052" y="23212"/>
                    <a:pt x="9107" y="23243"/>
                  </a:cubicBezTo>
                  <a:lnTo>
                    <a:pt x="10465" y="24031"/>
                  </a:lnTo>
                  <a:cubicBezTo>
                    <a:pt x="10493" y="24047"/>
                    <a:pt x="10529" y="24055"/>
                    <a:pt x="10564" y="24055"/>
                  </a:cubicBezTo>
                  <a:cubicBezTo>
                    <a:pt x="10597" y="24055"/>
                    <a:pt x="10629" y="24048"/>
                    <a:pt x="10652" y="24034"/>
                  </a:cubicBezTo>
                  <a:lnTo>
                    <a:pt x="11830" y="23355"/>
                  </a:lnTo>
                  <a:cubicBezTo>
                    <a:pt x="11881" y="23325"/>
                    <a:pt x="11878" y="23277"/>
                    <a:pt x="11823" y="23246"/>
                  </a:cubicBezTo>
                  <a:lnTo>
                    <a:pt x="10465" y="22462"/>
                  </a:lnTo>
                  <a:cubicBezTo>
                    <a:pt x="10436" y="22445"/>
                    <a:pt x="10398" y="22437"/>
                    <a:pt x="10362" y="22437"/>
                  </a:cubicBezTo>
                  <a:close/>
                  <a:moveTo>
                    <a:pt x="26278" y="17733"/>
                  </a:moveTo>
                  <a:cubicBezTo>
                    <a:pt x="26247" y="17733"/>
                    <a:pt x="26217" y="17739"/>
                    <a:pt x="26195" y="17752"/>
                  </a:cubicBezTo>
                  <a:lnTo>
                    <a:pt x="16512" y="23342"/>
                  </a:lnTo>
                  <a:cubicBezTo>
                    <a:pt x="16465" y="23373"/>
                    <a:pt x="16468" y="23420"/>
                    <a:pt x="16520" y="23451"/>
                  </a:cubicBezTo>
                  <a:lnTo>
                    <a:pt x="17881" y="24236"/>
                  </a:lnTo>
                  <a:cubicBezTo>
                    <a:pt x="17910" y="24252"/>
                    <a:pt x="17946" y="24261"/>
                    <a:pt x="17982" y="24261"/>
                  </a:cubicBezTo>
                  <a:cubicBezTo>
                    <a:pt x="18014" y="24261"/>
                    <a:pt x="18045" y="24254"/>
                    <a:pt x="18069" y="24239"/>
                  </a:cubicBezTo>
                  <a:lnTo>
                    <a:pt x="27748" y="18649"/>
                  </a:lnTo>
                  <a:cubicBezTo>
                    <a:pt x="27799" y="18622"/>
                    <a:pt x="27796" y="18574"/>
                    <a:pt x="27742" y="18543"/>
                  </a:cubicBezTo>
                  <a:lnTo>
                    <a:pt x="26383" y="17758"/>
                  </a:lnTo>
                  <a:cubicBezTo>
                    <a:pt x="26353" y="17742"/>
                    <a:pt x="26315" y="17733"/>
                    <a:pt x="26278" y="17733"/>
                  </a:cubicBezTo>
                  <a:close/>
                  <a:moveTo>
                    <a:pt x="6248" y="22568"/>
                  </a:moveTo>
                  <a:cubicBezTo>
                    <a:pt x="6216" y="22568"/>
                    <a:pt x="6185" y="22575"/>
                    <a:pt x="6161" y="22588"/>
                  </a:cubicBezTo>
                  <a:lnTo>
                    <a:pt x="4352" y="23632"/>
                  </a:lnTo>
                  <a:cubicBezTo>
                    <a:pt x="4301" y="23663"/>
                    <a:pt x="4304" y="23711"/>
                    <a:pt x="4359" y="23741"/>
                  </a:cubicBezTo>
                  <a:lnTo>
                    <a:pt x="5717" y="24526"/>
                  </a:lnTo>
                  <a:cubicBezTo>
                    <a:pt x="5746" y="24542"/>
                    <a:pt x="5784" y="24551"/>
                    <a:pt x="5820" y="24551"/>
                  </a:cubicBezTo>
                  <a:cubicBezTo>
                    <a:pt x="5852" y="24551"/>
                    <a:pt x="5882" y="24544"/>
                    <a:pt x="5905" y="24530"/>
                  </a:cubicBezTo>
                  <a:lnTo>
                    <a:pt x="7717" y="23486"/>
                  </a:lnTo>
                  <a:cubicBezTo>
                    <a:pt x="7765" y="23458"/>
                    <a:pt x="7762" y="23410"/>
                    <a:pt x="7710" y="23379"/>
                  </a:cubicBezTo>
                  <a:lnTo>
                    <a:pt x="6349" y="22594"/>
                  </a:lnTo>
                  <a:cubicBezTo>
                    <a:pt x="6320" y="22576"/>
                    <a:pt x="6283" y="22568"/>
                    <a:pt x="6248" y="22568"/>
                  </a:cubicBezTo>
                  <a:close/>
                  <a:moveTo>
                    <a:pt x="13213" y="23035"/>
                  </a:moveTo>
                  <a:cubicBezTo>
                    <a:pt x="13180" y="23035"/>
                    <a:pt x="13148" y="23042"/>
                    <a:pt x="13124" y="23056"/>
                  </a:cubicBezTo>
                  <a:lnTo>
                    <a:pt x="11946" y="23735"/>
                  </a:lnTo>
                  <a:cubicBezTo>
                    <a:pt x="11898" y="23765"/>
                    <a:pt x="11902" y="23813"/>
                    <a:pt x="11953" y="23844"/>
                  </a:cubicBezTo>
                  <a:lnTo>
                    <a:pt x="13315" y="24628"/>
                  </a:lnTo>
                  <a:cubicBezTo>
                    <a:pt x="13342" y="24645"/>
                    <a:pt x="13379" y="24653"/>
                    <a:pt x="13415" y="24653"/>
                  </a:cubicBezTo>
                  <a:cubicBezTo>
                    <a:pt x="13447" y="24653"/>
                    <a:pt x="13478" y="24647"/>
                    <a:pt x="13502" y="24632"/>
                  </a:cubicBezTo>
                  <a:lnTo>
                    <a:pt x="14677" y="23953"/>
                  </a:lnTo>
                  <a:cubicBezTo>
                    <a:pt x="14727" y="23926"/>
                    <a:pt x="14724" y="23878"/>
                    <a:pt x="14669" y="23847"/>
                  </a:cubicBezTo>
                  <a:lnTo>
                    <a:pt x="13311" y="23059"/>
                  </a:lnTo>
                  <a:cubicBezTo>
                    <a:pt x="13283" y="23043"/>
                    <a:pt x="13248" y="23035"/>
                    <a:pt x="13213" y="23035"/>
                  </a:cubicBezTo>
                  <a:close/>
                  <a:moveTo>
                    <a:pt x="16061" y="23636"/>
                  </a:moveTo>
                  <a:cubicBezTo>
                    <a:pt x="16028" y="23636"/>
                    <a:pt x="15995" y="23643"/>
                    <a:pt x="15970" y="23656"/>
                  </a:cubicBezTo>
                  <a:lnTo>
                    <a:pt x="14523" y="24492"/>
                  </a:lnTo>
                  <a:cubicBezTo>
                    <a:pt x="14475" y="24519"/>
                    <a:pt x="14475" y="24571"/>
                    <a:pt x="14529" y="24601"/>
                  </a:cubicBezTo>
                  <a:lnTo>
                    <a:pt x="15891" y="25386"/>
                  </a:lnTo>
                  <a:cubicBezTo>
                    <a:pt x="15918" y="25402"/>
                    <a:pt x="15953" y="25410"/>
                    <a:pt x="15989" y="25410"/>
                  </a:cubicBezTo>
                  <a:cubicBezTo>
                    <a:pt x="16022" y="25410"/>
                    <a:pt x="16055" y="25403"/>
                    <a:pt x="16079" y="25390"/>
                  </a:cubicBezTo>
                  <a:lnTo>
                    <a:pt x="17526" y="24554"/>
                  </a:lnTo>
                  <a:cubicBezTo>
                    <a:pt x="17574" y="24523"/>
                    <a:pt x="17574" y="24475"/>
                    <a:pt x="17519" y="24444"/>
                  </a:cubicBezTo>
                  <a:lnTo>
                    <a:pt x="16158" y="23659"/>
                  </a:lnTo>
                  <a:cubicBezTo>
                    <a:pt x="16131" y="23644"/>
                    <a:pt x="16096" y="23636"/>
                    <a:pt x="16061" y="23636"/>
                  </a:cubicBezTo>
                  <a:close/>
                  <a:moveTo>
                    <a:pt x="11494" y="24028"/>
                  </a:moveTo>
                  <a:cubicBezTo>
                    <a:pt x="11461" y="24028"/>
                    <a:pt x="11428" y="24035"/>
                    <a:pt x="11404" y="24048"/>
                  </a:cubicBezTo>
                  <a:lnTo>
                    <a:pt x="10229" y="24727"/>
                  </a:lnTo>
                  <a:cubicBezTo>
                    <a:pt x="10178" y="24759"/>
                    <a:pt x="10181" y="24806"/>
                    <a:pt x="10236" y="24837"/>
                  </a:cubicBezTo>
                  <a:lnTo>
                    <a:pt x="11594" y="25622"/>
                  </a:lnTo>
                  <a:cubicBezTo>
                    <a:pt x="11623" y="25637"/>
                    <a:pt x="11658" y="25645"/>
                    <a:pt x="11693" y="25645"/>
                  </a:cubicBezTo>
                  <a:cubicBezTo>
                    <a:pt x="11725" y="25645"/>
                    <a:pt x="11757" y="25638"/>
                    <a:pt x="11782" y="25625"/>
                  </a:cubicBezTo>
                  <a:lnTo>
                    <a:pt x="12960" y="24946"/>
                  </a:lnTo>
                  <a:cubicBezTo>
                    <a:pt x="13007" y="24919"/>
                    <a:pt x="13004" y="24867"/>
                    <a:pt x="12952" y="24837"/>
                  </a:cubicBezTo>
                  <a:lnTo>
                    <a:pt x="11591" y="24052"/>
                  </a:lnTo>
                  <a:cubicBezTo>
                    <a:pt x="11565" y="24036"/>
                    <a:pt x="11529" y="24028"/>
                    <a:pt x="11494" y="24028"/>
                  </a:cubicBezTo>
                  <a:close/>
                  <a:moveTo>
                    <a:pt x="8643" y="23430"/>
                  </a:moveTo>
                  <a:cubicBezTo>
                    <a:pt x="8612" y="23430"/>
                    <a:pt x="8581" y="23437"/>
                    <a:pt x="8557" y="23451"/>
                  </a:cubicBezTo>
                  <a:lnTo>
                    <a:pt x="6294" y="24755"/>
                  </a:lnTo>
                  <a:cubicBezTo>
                    <a:pt x="6246" y="24786"/>
                    <a:pt x="6246" y="24833"/>
                    <a:pt x="6301" y="24864"/>
                  </a:cubicBezTo>
                  <a:lnTo>
                    <a:pt x="7663" y="25649"/>
                  </a:lnTo>
                  <a:cubicBezTo>
                    <a:pt x="7690" y="25665"/>
                    <a:pt x="7726" y="25674"/>
                    <a:pt x="7762" y="25674"/>
                  </a:cubicBezTo>
                  <a:cubicBezTo>
                    <a:pt x="7794" y="25674"/>
                    <a:pt x="7826" y="25667"/>
                    <a:pt x="7850" y="25652"/>
                  </a:cubicBezTo>
                  <a:lnTo>
                    <a:pt x="10110" y="24346"/>
                  </a:lnTo>
                  <a:cubicBezTo>
                    <a:pt x="10161" y="24318"/>
                    <a:pt x="10158" y="24270"/>
                    <a:pt x="10103" y="24239"/>
                  </a:cubicBezTo>
                  <a:lnTo>
                    <a:pt x="8745" y="23455"/>
                  </a:lnTo>
                  <a:cubicBezTo>
                    <a:pt x="8716" y="23438"/>
                    <a:pt x="8679" y="23430"/>
                    <a:pt x="8643" y="23430"/>
                  </a:cubicBezTo>
                  <a:close/>
                  <a:moveTo>
                    <a:pt x="14067" y="24785"/>
                  </a:moveTo>
                  <a:cubicBezTo>
                    <a:pt x="14035" y="24785"/>
                    <a:pt x="14004" y="24792"/>
                    <a:pt x="13980" y="24806"/>
                  </a:cubicBezTo>
                  <a:lnTo>
                    <a:pt x="12533" y="25642"/>
                  </a:lnTo>
                  <a:cubicBezTo>
                    <a:pt x="12481" y="25669"/>
                    <a:pt x="12486" y="25718"/>
                    <a:pt x="12540" y="25748"/>
                  </a:cubicBezTo>
                  <a:lnTo>
                    <a:pt x="13899" y="26533"/>
                  </a:lnTo>
                  <a:cubicBezTo>
                    <a:pt x="13927" y="26549"/>
                    <a:pt x="13965" y="26558"/>
                    <a:pt x="14001" y="26558"/>
                  </a:cubicBezTo>
                  <a:cubicBezTo>
                    <a:pt x="14033" y="26558"/>
                    <a:pt x="14063" y="26551"/>
                    <a:pt x="14086" y="26537"/>
                  </a:cubicBezTo>
                  <a:lnTo>
                    <a:pt x="15537" y="25704"/>
                  </a:lnTo>
                  <a:cubicBezTo>
                    <a:pt x="15584" y="25673"/>
                    <a:pt x="15581" y="25625"/>
                    <a:pt x="15529" y="25595"/>
                  </a:cubicBezTo>
                  <a:lnTo>
                    <a:pt x="14168" y="24809"/>
                  </a:lnTo>
                  <a:cubicBezTo>
                    <a:pt x="14139" y="24793"/>
                    <a:pt x="14103" y="24785"/>
                    <a:pt x="14067" y="24785"/>
                  </a:cubicBezTo>
                  <a:close/>
                  <a:moveTo>
                    <a:pt x="9772" y="25020"/>
                  </a:moveTo>
                  <a:cubicBezTo>
                    <a:pt x="9740" y="25020"/>
                    <a:pt x="9709" y="25027"/>
                    <a:pt x="9687" y="25042"/>
                  </a:cubicBezTo>
                  <a:lnTo>
                    <a:pt x="8236" y="25877"/>
                  </a:lnTo>
                  <a:cubicBezTo>
                    <a:pt x="8188" y="25905"/>
                    <a:pt x="8192" y="25956"/>
                    <a:pt x="8243" y="25987"/>
                  </a:cubicBezTo>
                  <a:lnTo>
                    <a:pt x="9605" y="26772"/>
                  </a:lnTo>
                  <a:cubicBezTo>
                    <a:pt x="9633" y="26788"/>
                    <a:pt x="9668" y="26796"/>
                    <a:pt x="9703" y="26796"/>
                  </a:cubicBezTo>
                  <a:cubicBezTo>
                    <a:pt x="9736" y="26796"/>
                    <a:pt x="9768" y="26789"/>
                    <a:pt x="9792" y="26775"/>
                  </a:cubicBezTo>
                  <a:lnTo>
                    <a:pt x="11240" y="25939"/>
                  </a:lnTo>
                  <a:cubicBezTo>
                    <a:pt x="11290" y="25909"/>
                    <a:pt x="11287" y="25861"/>
                    <a:pt x="11232" y="25830"/>
                  </a:cubicBezTo>
                  <a:lnTo>
                    <a:pt x="9874" y="25045"/>
                  </a:lnTo>
                  <a:cubicBezTo>
                    <a:pt x="9845" y="25029"/>
                    <a:pt x="9808" y="25020"/>
                    <a:pt x="9772" y="25020"/>
                  </a:cubicBezTo>
                  <a:close/>
                  <a:moveTo>
                    <a:pt x="12077" y="25933"/>
                  </a:moveTo>
                  <a:cubicBezTo>
                    <a:pt x="12046" y="25933"/>
                    <a:pt x="12014" y="25940"/>
                    <a:pt x="11990" y="25953"/>
                  </a:cubicBezTo>
                  <a:lnTo>
                    <a:pt x="10181" y="26997"/>
                  </a:lnTo>
                  <a:cubicBezTo>
                    <a:pt x="10131" y="27028"/>
                    <a:pt x="10134" y="27076"/>
                    <a:pt x="10188" y="27106"/>
                  </a:cubicBezTo>
                  <a:lnTo>
                    <a:pt x="11547" y="27892"/>
                  </a:lnTo>
                  <a:cubicBezTo>
                    <a:pt x="11575" y="27908"/>
                    <a:pt x="11612" y="27916"/>
                    <a:pt x="11647" y="27916"/>
                  </a:cubicBezTo>
                  <a:cubicBezTo>
                    <a:pt x="11679" y="27916"/>
                    <a:pt x="11710" y="27909"/>
                    <a:pt x="11734" y="27895"/>
                  </a:cubicBezTo>
                  <a:lnTo>
                    <a:pt x="13543" y="26851"/>
                  </a:lnTo>
                  <a:cubicBezTo>
                    <a:pt x="13595" y="26824"/>
                    <a:pt x="13591" y="26775"/>
                    <a:pt x="13536" y="26745"/>
                  </a:cubicBezTo>
                  <a:lnTo>
                    <a:pt x="12178" y="25959"/>
                  </a:lnTo>
                  <a:cubicBezTo>
                    <a:pt x="12149" y="25942"/>
                    <a:pt x="12113" y="25933"/>
                    <a:pt x="12077" y="25933"/>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0" name="Google Shape;1190;p76"/>
            <p:cNvSpPr/>
            <p:nvPr/>
          </p:nvSpPr>
          <p:spPr>
            <a:xfrm>
              <a:off x="4170900" y="3147100"/>
              <a:ext cx="519900" cy="300200"/>
            </a:xfrm>
            <a:custGeom>
              <a:rect b="b" l="l" r="r" t="t"/>
              <a:pathLst>
                <a:path extrusionOk="0" h="12008" w="20796">
                  <a:moveTo>
                    <a:pt x="12874" y="1"/>
                  </a:moveTo>
                  <a:lnTo>
                    <a:pt x="0" y="7431"/>
                  </a:lnTo>
                  <a:lnTo>
                    <a:pt x="7922" y="12008"/>
                  </a:lnTo>
                  <a:lnTo>
                    <a:pt x="20795" y="4574"/>
                  </a:lnTo>
                  <a:lnTo>
                    <a:pt x="12874" y="1"/>
                  </a:ln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1" name="Google Shape;1191;p76"/>
            <p:cNvSpPr/>
            <p:nvPr/>
          </p:nvSpPr>
          <p:spPr>
            <a:xfrm>
              <a:off x="3502450" y="1672600"/>
              <a:ext cx="1015050" cy="1364475"/>
            </a:xfrm>
            <a:custGeom>
              <a:rect b="b" l="l" r="r" t="t"/>
              <a:pathLst>
                <a:path extrusionOk="0" h="54579" w="40602">
                  <a:moveTo>
                    <a:pt x="39846" y="1"/>
                  </a:moveTo>
                  <a:cubicBezTo>
                    <a:pt x="39663" y="1"/>
                    <a:pt x="39457" y="60"/>
                    <a:pt x="39240" y="185"/>
                  </a:cubicBezTo>
                  <a:lnTo>
                    <a:pt x="878" y="22332"/>
                  </a:lnTo>
                  <a:cubicBezTo>
                    <a:pt x="396" y="22612"/>
                    <a:pt x="1" y="23294"/>
                    <a:pt x="1" y="23855"/>
                  </a:cubicBezTo>
                  <a:lnTo>
                    <a:pt x="1" y="54128"/>
                  </a:lnTo>
                  <a:cubicBezTo>
                    <a:pt x="1" y="54412"/>
                    <a:pt x="146" y="54578"/>
                    <a:pt x="355" y="54578"/>
                  </a:cubicBezTo>
                  <a:cubicBezTo>
                    <a:pt x="440" y="54578"/>
                    <a:pt x="535" y="54551"/>
                    <a:pt x="636" y="54493"/>
                  </a:cubicBezTo>
                  <a:lnTo>
                    <a:pt x="39970" y="31783"/>
                  </a:lnTo>
                  <a:cubicBezTo>
                    <a:pt x="40318" y="31581"/>
                    <a:pt x="40602" y="31087"/>
                    <a:pt x="40602" y="30684"/>
                  </a:cubicBezTo>
                  <a:lnTo>
                    <a:pt x="40602" y="973"/>
                  </a:lnTo>
                  <a:cubicBezTo>
                    <a:pt x="40602" y="358"/>
                    <a:pt x="40294" y="1"/>
                    <a:pt x="39846" y="1"/>
                  </a:cubicBezTo>
                  <a:close/>
                </a:path>
              </a:pathLst>
            </a:custGeom>
            <a:solidFill>
              <a:srgbClr val="F5F5F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2" name="Google Shape;1192;p76"/>
            <p:cNvSpPr/>
            <p:nvPr/>
          </p:nvSpPr>
          <p:spPr>
            <a:xfrm>
              <a:off x="3502450" y="1672600"/>
              <a:ext cx="1015050" cy="628200"/>
            </a:xfrm>
            <a:custGeom>
              <a:rect b="b" l="l" r="r" t="t"/>
              <a:pathLst>
                <a:path extrusionOk="0" h="25128" w="40602">
                  <a:moveTo>
                    <a:pt x="39846" y="1"/>
                  </a:moveTo>
                  <a:cubicBezTo>
                    <a:pt x="39663" y="1"/>
                    <a:pt x="39457" y="60"/>
                    <a:pt x="39240" y="185"/>
                  </a:cubicBezTo>
                  <a:lnTo>
                    <a:pt x="878" y="22332"/>
                  </a:lnTo>
                  <a:cubicBezTo>
                    <a:pt x="396" y="22612"/>
                    <a:pt x="1" y="23294"/>
                    <a:pt x="1" y="23855"/>
                  </a:cubicBezTo>
                  <a:lnTo>
                    <a:pt x="1" y="25128"/>
                  </a:lnTo>
                  <a:lnTo>
                    <a:pt x="40602" y="1684"/>
                  </a:lnTo>
                  <a:lnTo>
                    <a:pt x="40602" y="973"/>
                  </a:lnTo>
                  <a:cubicBezTo>
                    <a:pt x="40602" y="358"/>
                    <a:pt x="40294" y="1"/>
                    <a:pt x="39846"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3" name="Google Shape;1193;p76"/>
            <p:cNvSpPr/>
            <p:nvPr/>
          </p:nvSpPr>
          <p:spPr>
            <a:xfrm>
              <a:off x="4362800" y="1753675"/>
              <a:ext cx="23475" cy="30375"/>
            </a:xfrm>
            <a:custGeom>
              <a:rect b="b" l="l" r="r" t="t"/>
              <a:pathLst>
                <a:path extrusionOk="0" h="1215" w="939">
                  <a:moveTo>
                    <a:pt x="678" y="0"/>
                  </a:moveTo>
                  <a:cubicBezTo>
                    <a:pt x="615" y="0"/>
                    <a:pt x="543" y="21"/>
                    <a:pt x="467" y="65"/>
                  </a:cubicBezTo>
                  <a:cubicBezTo>
                    <a:pt x="208" y="216"/>
                    <a:pt x="0" y="577"/>
                    <a:pt x="0" y="878"/>
                  </a:cubicBezTo>
                  <a:cubicBezTo>
                    <a:pt x="0" y="1091"/>
                    <a:pt x="105" y="1215"/>
                    <a:pt x="259" y="1215"/>
                  </a:cubicBezTo>
                  <a:cubicBezTo>
                    <a:pt x="321" y="1215"/>
                    <a:pt x="392" y="1194"/>
                    <a:pt x="467" y="1150"/>
                  </a:cubicBezTo>
                  <a:cubicBezTo>
                    <a:pt x="727" y="1000"/>
                    <a:pt x="938" y="635"/>
                    <a:pt x="938" y="334"/>
                  </a:cubicBezTo>
                  <a:cubicBezTo>
                    <a:pt x="938" y="122"/>
                    <a:pt x="832" y="0"/>
                    <a:pt x="678"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4" name="Google Shape;1194;p76"/>
            <p:cNvSpPr/>
            <p:nvPr/>
          </p:nvSpPr>
          <p:spPr>
            <a:xfrm>
              <a:off x="4409375" y="1726750"/>
              <a:ext cx="23475" cy="30350"/>
            </a:xfrm>
            <a:custGeom>
              <a:rect b="b" l="l" r="r" t="t"/>
              <a:pathLst>
                <a:path extrusionOk="0" h="1214" w="939">
                  <a:moveTo>
                    <a:pt x="680" y="1"/>
                  </a:moveTo>
                  <a:cubicBezTo>
                    <a:pt x="617" y="1"/>
                    <a:pt x="547" y="21"/>
                    <a:pt x="472" y="64"/>
                  </a:cubicBezTo>
                  <a:cubicBezTo>
                    <a:pt x="212" y="214"/>
                    <a:pt x="1" y="579"/>
                    <a:pt x="1" y="879"/>
                  </a:cubicBezTo>
                  <a:cubicBezTo>
                    <a:pt x="1" y="1092"/>
                    <a:pt x="107" y="1214"/>
                    <a:pt x="261" y="1214"/>
                  </a:cubicBezTo>
                  <a:cubicBezTo>
                    <a:pt x="324" y="1214"/>
                    <a:pt x="396" y="1193"/>
                    <a:pt x="472" y="1149"/>
                  </a:cubicBezTo>
                  <a:cubicBezTo>
                    <a:pt x="731" y="999"/>
                    <a:pt x="939" y="637"/>
                    <a:pt x="939" y="337"/>
                  </a:cubicBezTo>
                  <a:cubicBezTo>
                    <a:pt x="939" y="123"/>
                    <a:pt x="834" y="1"/>
                    <a:pt x="680"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76"/>
            <p:cNvSpPr/>
            <p:nvPr/>
          </p:nvSpPr>
          <p:spPr>
            <a:xfrm>
              <a:off x="4455975" y="1699850"/>
              <a:ext cx="23475" cy="30350"/>
            </a:xfrm>
            <a:custGeom>
              <a:rect b="b" l="l" r="r" t="t"/>
              <a:pathLst>
                <a:path extrusionOk="0" h="1214" w="939">
                  <a:moveTo>
                    <a:pt x="679" y="1"/>
                  </a:moveTo>
                  <a:cubicBezTo>
                    <a:pt x="617" y="1"/>
                    <a:pt x="546" y="21"/>
                    <a:pt x="471" y="64"/>
                  </a:cubicBezTo>
                  <a:cubicBezTo>
                    <a:pt x="212" y="214"/>
                    <a:pt x="0" y="580"/>
                    <a:pt x="0" y="877"/>
                  </a:cubicBezTo>
                  <a:cubicBezTo>
                    <a:pt x="0" y="1090"/>
                    <a:pt x="107" y="1214"/>
                    <a:pt x="262" y="1214"/>
                  </a:cubicBezTo>
                  <a:cubicBezTo>
                    <a:pt x="325" y="1214"/>
                    <a:pt x="396" y="1193"/>
                    <a:pt x="471" y="1150"/>
                  </a:cubicBezTo>
                  <a:cubicBezTo>
                    <a:pt x="730" y="1000"/>
                    <a:pt x="938" y="635"/>
                    <a:pt x="938" y="337"/>
                  </a:cubicBezTo>
                  <a:cubicBezTo>
                    <a:pt x="938" y="124"/>
                    <a:pt x="833" y="1"/>
                    <a:pt x="679"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76"/>
            <p:cNvSpPr/>
            <p:nvPr/>
          </p:nvSpPr>
          <p:spPr>
            <a:xfrm>
              <a:off x="3502450" y="1714675"/>
              <a:ext cx="1015050" cy="729050"/>
            </a:xfrm>
            <a:custGeom>
              <a:rect b="b" l="l" r="r" t="t"/>
              <a:pathLst>
                <a:path extrusionOk="0" h="29162" w="40602">
                  <a:moveTo>
                    <a:pt x="40602" y="1"/>
                  </a:moveTo>
                  <a:lnTo>
                    <a:pt x="1" y="23445"/>
                  </a:lnTo>
                  <a:lnTo>
                    <a:pt x="1" y="29161"/>
                  </a:lnTo>
                  <a:lnTo>
                    <a:pt x="40602" y="5721"/>
                  </a:lnTo>
                  <a:lnTo>
                    <a:pt x="40602" y="1"/>
                  </a:lnTo>
                  <a:close/>
                </a:path>
              </a:pathLst>
            </a:custGeom>
            <a:solidFill>
              <a:srgbClr val="27DEB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p76"/>
            <p:cNvSpPr/>
            <p:nvPr/>
          </p:nvSpPr>
          <p:spPr>
            <a:xfrm>
              <a:off x="3502450" y="1714675"/>
              <a:ext cx="1015050" cy="729050"/>
            </a:xfrm>
            <a:custGeom>
              <a:rect b="b" l="l" r="r" t="t"/>
              <a:pathLst>
                <a:path extrusionOk="0" h="29162" w="40602">
                  <a:moveTo>
                    <a:pt x="40602" y="1"/>
                  </a:moveTo>
                  <a:lnTo>
                    <a:pt x="1" y="23445"/>
                  </a:lnTo>
                  <a:lnTo>
                    <a:pt x="1" y="29161"/>
                  </a:lnTo>
                  <a:lnTo>
                    <a:pt x="40602" y="5721"/>
                  </a:lnTo>
                  <a:lnTo>
                    <a:pt x="40602" y="1"/>
                  </a:ln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p76"/>
            <p:cNvSpPr/>
            <p:nvPr/>
          </p:nvSpPr>
          <p:spPr>
            <a:xfrm>
              <a:off x="3558425" y="2289375"/>
              <a:ext cx="53100" cy="80850"/>
            </a:xfrm>
            <a:custGeom>
              <a:rect b="b" l="l" r="r" t="t"/>
              <a:pathLst>
                <a:path extrusionOk="0" h="3234" w="2124">
                  <a:moveTo>
                    <a:pt x="1365" y="834"/>
                  </a:moveTo>
                  <a:cubicBezTo>
                    <a:pt x="1409" y="834"/>
                    <a:pt x="1445" y="845"/>
                    <a:pt x="1475" y="866"/>
                  </a:cubicBezTo>
                  <a:cubicBezTo>
                    <a:pt x="1561" y="928"/>
                    <a:pt x="1605" y="1078"/>
                    <a:pt x="1605" y="1317"/>
                  </a:cubicBezTo>
                  <a:cubicBezTo>
                    <a:pt x="1605" y="1603"/>
                    <a:pt x="1550" y="1849"/>
                    <a:pt x="1441" y="2051"/>
                  </a:cubicBezTo>
                  <a:cubicBezTo>
                    <a:pt x="1336" y="2255"/>
                    <a:pt x="1168" y="2419"/>
                    <a:pt x="939" y="2552"/>
                  </a:cubicBezTo>
                  <a:cubicBezTo>
                    <a:pt x="860" y="2596"/>
                    <a:pt x="783" y="2634"/>
                    <a:pt x="704" y="2658"/>
                  </a:cubicBezTo>
                  <a:cubicBezTo>
                    <a:pt x="641" y="2677"/>
                    <a:pt x="586" y="2687"/>
                    <a:pt x="545" y="2687"/>
                  </a:cubicBezTo>
                  <a:cubicBezTo>
                    <a:pt x="534" y="2687"/>
                    <a:pt x="525" y="2687"/>
                    <a:pt x="516" y="2685"/>
                  </a:cubicBezTo>
                  <a:lnTo>
                    <a:pt x="516" y="1723"/>
                  </a:lnTo>
                  <a:cubicBezTo>
                    <a:pt x="516" y="1569"/>
                    <a:pt x="567" y="1422"/>
                    <a:pt x="673" y="1279"/>
                  </a:cubicBezTo>
                  <a:cubicBezTo>
                    <a:pt x="783" y="1139"/>
                    <a:pt x="906" y="1027"/>
                    <a:pt x="1041" y="948"/>
                  </a:cubicBezTo>
                  <a:cubicBezTo>
                    <a:pt x="1175" y="872"/>
                    <a:pt x="1283" y="834"/>
                    <a:pt x="1365" y="834"/>
                  </a:cubicBezTo>
                  <a:close/>
                  <a:moveTo>
                    <a:pt x="454" y="0"/>
                  </a:moveTo>
                  <a:cubicBezTo>
                    <a:pt x="430" y="0"/>
                    <a:pt x="398" y="12"/>
                    <a:pt x="359" y="33"/>
                  </a:cubicBezTo>
                  <a:lnTo>
                    <a:pt x="151" y="153"/>
                  </a:lnTo>
                  <a:cubicBezTo>
                    <a:pt x="96" y="183"/>
                    <a:pt x="59" y="221"/>
                    <a:pt x="35" y="262"/>
                  </a:cubicBezTo>
                  <a:cubicBezTo>
                    <a:pt x="11" y="306"/>
                    <a:pt x="0" y="354"/>
                    <a:pt x="0" y="416"/>
                  </a:cubicBezTo>
                  <a:lnTo>
                    <a:pt x="0" y="3218"/>
                  </a:lnTo>
                  <a:cubicBezTo>
                    <a:pt x="40" y="3228"/>
                    <a:pt x="86" y="3234"/>
                    <a:pt x="138" y="3234"/>
                  </a:cubicBezTo>
                  <a:cubicBezTo>
                    <a:pt x="218" y="3234"/>
                    <a:pt x="312" y="3221"/>
                    <a:pt x="421" y="3193"/>
                  </a:cubicBezTo>
                  <a:cubicBezTo>
                    <a:pt x="598" y="3149"/>
                    <a:pt x="779" y="3075"/>
                    <a:pt x="967" y="2968"/>
                  </a:cubicBezTo>
                  <a:cubicBezTo>
                    <a:pt x="1349" y="2747"/>
                    <a:pt x="1635" y="2467"/>
                    <a:pt x="1830" y="2128"/>
                  </a:cubicBezTo>
                  <a:cubicBezTo>
                    <a:pt x="2024" y="1788"/>
                    <a:pt x="2124" y="1412"/>
                    <a:pt x="2124" y="1002"/>
                  </a:cubicBezTo>
                  <a:cubicBezTo>
                    <a:pt x="2124" y="651"/>
                    <a:pt x="2042" y="425"/>
                    <a:pt x="1875" y="326"/>
                  </a:cubicBezTo>
                  <a:cubicBezTo>
                    <a:pt x="1814" y="291"/>
                    <a:pt x="1745" y="273"/>
                    <a:pt x="1666" y="273"/>
                  </a:cubicBezTo>
                  <a:cubicBezTo>
                    <a:pt x="1527" y="273"/>
                    <a:pt x="1359" y="329"/>
                    <a:pt x="1161" y="443"/>
                  </a:cubicBezTo>
                  <a:cubicBezTo>
                    <a:pt x="1032" y="518"/>
                    <a:pt x="909" y="610"/>
                    <a:pt x="792" y="712"/>
                  </a:cubicBezTo>
                  <a:cubicBezTo>
                    <a:pt x="680" y="818"/>
                    <a:pt x="588" y="924"/>
                    <a:pt x="516" y="1040"/>
                  </a:cubicBezTo>
                  <a:lnTo>
                    <a:pt x="516" y="118"/>
                  </a:lnTo>
                  <a:cubicBezTo>
                    <a:pt x="516" y="57"/>
                    <a:pt x="503" y="19"/>
                    <a:pt x="479" y="6"/>
                  </a:cubicBezTo>
                  <a:cubicBezTo>
                    <a:pt x="472" y="2"/>
                    <a:pt x="463" y="0"/>
                    <a:pt x="454"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p76"/>
            <p:cNvSpPr/>
            <p:nvPr/>
          </p:nvSpPr>
          <p:spPr>
            <a:xfrm>
              <a:off x="3621500" y="2252825"/>
              <a:ext cx="13150" cy="85075"/>
            </a:xfrm>
            <a:custGeom>
              <a:rect b="b" l="l" r="r" t="t"/>
              <a:pathLst>
                <a:path extrusionOk="0" h="3403" w="526">
                  <a:moveTo>
                    <a:pt x="460" y="0"/>
                  </a:moveTo>
                  <a:cubicBezTo>
                    <a:pt x="436" y="0"/>
                    <a:pt x="406" y="10"/>
                    <a:pt x="369" y="31"/>
                  </a:cubicBezTo>
                  <a:lnTo>
                    <a:pt x="153" y="158"/>
                  </a:lnTo>
                  <a:cubicBezTo>
                    <a:pt x="99" y="188"/>
                    <a:pt x="58" y="226"/>
                    <a:pt x="37" y="266"/>
                  </a:cubicBezTo>
                  <a:cubicBezTo>
                    <a:pt x="13" y="307"/>
                    <a:pt x="0" y="359"/>
                    <a:pt x="0" y="420"/>
                  </a:cubicBezTo>
                  <a:lnTo>
                    <a:pt x="0" y="3287"/>
                  </a:lnTo>
                  <a:cubicBezTo>
                    <a:pt x="0" y="3345"/>
                    <a:pt x="13" y="3379"/>
                    <a:pt x="37" y="3396"/>
                  </a:cubicBezTo>
                  <a:cubicBezTo>
                    <a:pt x="44" y="3401"/>
                    <a:pt x="52" y="3403"/>
                    <a:pt x="62" y="3403"/>
                  </a:cubicBezTo>
                  <a:cubicBezTo>
                    <a:pt x="85" y="3403"/>
                    <a:pt x="116" y="3392"/>
                    <a:pt x="153" y="3369"/>
                  </a:cubicBezTo>
                  <a:lnTo>
                    <a:pt x="369" y="3246"/>
                  </a:lnTo>
                  <a:cubicBezTo>
                    <a:pt x="426" y="3212"/>
                    <a:pt x="467" y="3174"/>
                    <a:pt x="492" y="3133"/>
                  </a:cubicBezTo>
                  <a:cubicBezTo>
                    <a:pt x="515" y="3092"/>
                    <a:pt x="525" y="3042"/>
                    <a:pt x="525" y="2987"/>
                  </a:cubicBezTo>
                  <a:lnTo>
                    <a:pt x="525" y="117"/>
                  </a:lnTo>
                  <a:cubicBezTo>
                    <a:pt x="525" y="58"/>
                    <a:pt x="512" y="21"/>
                    <a:pt x="488" y="7"/>
                  </a:cubicBezTo>
                  <a:cubicBezTo>
                    <a:pt x="480" y="3"/>
                    <a:pt x="471" y="0"/>
                    <a:pt x="460"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0" name="Google Shape;1200;p76"/>
            <p:cNvSpPr/>
            <p:nvPr/>
          </p:nvSpPr>
          <p:spPr>
            <a:xfrm>
              <a:off x="3644625" y="2246325"/>
              <a:ext cx="55625" cy="70500"/>
            </a:xfrm>
            <a:custGeom>
              <a:rect b="b" l="l" r="r" t="t"/>
              <a:pathLst>
                <a:path extrusionOk="0" h="2820" w="2225">
                  <a:moveTo>
                    <a:pt x="1416" y="555"/>
                  </a:moveTo>
                  <a:cubicBezTo>
                    <a:pt x="1469" y="555"/>
                    <a:pt x="1514" y="569"/>
                    <a:pt x="1553" y="594"/>
                  </a:cubicBezTo>
                  <a:cubicBezTo>
                    <a:pt x="1651" y="663"/>
                    <a:pt x="1703" y="820"/>
                    <a:pt x="1703" y="1065"/>
                  </a:cubicBezTo>
                  <a:cubicBezTo>
                    <a:pt x="1703" y="1315"/>
                    <a:pt x="1651" y="1533"/>
                    <a:pt x="1553" y="1721"/>
                  </a:cubicBezTo>
                  <a:cubicBezTo>
                    <a:pt x="1451" y="1909"/>
                    <a:pt x="1303" y="2059"/>
                    <a:pt x="1109" y="2171"/>
                  </a:cubicBezTo>
                  <a:cubicBezTo>
                    <a:pt x="993" y="2238"/>
                    <a:pt x="893" y="2272"/>
                    <a:pt x="810" y="2272"/>
                  </a:cubicBezTo>
                  <a:cubicBezTo>
                    <a:pt x="756" y="2272"/>
                    <a:pt x="709" y="2258"/>
                    <a:pt x="668" y="2229"/>
                  </a:cubicBezTo>
                  <a:cubicBezTo>
                    <a:pt x="566" y="2158"/>
                    <a:pt x="515" y="1998"/>
                    <a:pt x="515" y="1752"/>
                  </a:cubicBezTo>
                  <a:cubicBezTo>
                    <a:pt x="515" y="1506"/>
                    <a:pt x="566" y="1291"/>
                    <a:pt x="668" y="1103"/>
                  </a:cubicBezTo>
                  <a:cubicBezTo>
                    <a:pt x="771" y="916"/>
                    <a:pt x="918" y="769"/>
                    <a:pt x="1109" y="660"/>
                  </a:cubicBezTo>
                  <a:cubicBezTo>
                    <a:pt x="1229" y="590"/>
                    <a:pt x="1332" y="555"/>
                    <a:pt x="1416" y="555"/>
                  </a:cubicBezTo>
                  <a:close/>
                  <a:moveTo>
                    <a:pt x="1712" y="1"/>
                  </a:moveTo>
                  <a:cubicBezTo>
                    <a:pt x="1547" y="1"/>
                    <a:pt x="1345" y="69"/>
                    <a:pt x="1109" y="205"/>
                  </a:cubicBezTo>
                  <a:cubicBezTo>
                    <a:pt x="754" y="410"/>
                    <a:pt x="481" y="676"/>
                    <a:pt x="290" y="1001"/>
                  </a:cubicBezTo>
                  <a:cubicBezTo>
                    <a:pt x="99" y="1328"/>
                    <a:pt x="0" y="1676"/>
                    <a:pt x="0" y="2048"/>
                  </a:cubicBezTo>
                  <a:cubicBezTo>
                    <a:pt x="0" y="2421"/>
                    <a:pt x="99" y="2659"/>
                    <a:pt x="290" y="2765"/>
                  </a:cubicBezTo>
                  <a:cubicBezTo>
                    <a:pt x="355" y="2801"/>
                    <a:pt x="429" y="2819"/>
                    <a:pt x="512" y="2819"/>
                  </a:cubicBezTo>
                  <a:cubicBezTo>
                    <a:pt x="675" y="2819"/>
                    <a:pt x="875" y="2751"/>
                    <a:pt x="1109" y="2615"/>
                  </a:cubicBezTo>
                  <a:cubicBezTo>
                    <a:pt x="1464" y="2410"/>
                    <a:pt x="1741" y="2144"/>
                    <a:pt x="1932" y="1817"/>
                  </a:cubicBezTo>
                  <a:cubicBezTo>
                    <a:pt x="2126" y="1489"/>
                    <a:pt x="2225" y="1138"/>
                    <a:pt x="2225" y="766"/>
                  </a:cubicBezTo>
                  <a:cubicBezTo>
                    <a:pt x="2225" y="397"/>
                    <a:pt x="2126" y="158"/>
                    <a:pt x="1932" y="52"/>
                  </a:cubicBezTo>
                  <a:cubicBezTo>
                    <a:pt x="1868" y="18"/>
                    <a:pt x="1794" y="1"/>
                    <a:pt x="1712"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1" name="Google Shape;1201;p76"/>
            <p:cNvSpPr/>
            <p:nvPr/>
          </p:nvSpPr>
          <p:spPr>
            <a:xfrm>
              <a:off x="3708175" y="2207200"/>
              <a:ext cx="53100" cy="92900"/>
            </a:xfrm>
            <a:custGeom>
              <a:rect b="b" l="l" r="r" t="t"/>
              <a:pathLst>
                <a:path extrusionOk="0" h="3716" w="2124">
                  <a:moveTo>
                    <a:pt x="1608" y="538"/>
                  </a:moveTo>
                  <a:lnTo>
                    <a:pt x="1608" y="1381"/>
                  </a:lnTo>
                  <a:cubicBezTo>
                    <a:pt x="1608" y="1542"/>
                    <a:pt x="1560" y="1699"/>
                    <a:pt x="1464" y="1849"/>
                  </a:cubicBezTo>
                  <a:cubicBezTo>
                    <a:pt x="1369" y="1996"/>
                    <a:pt x="1246" y="2115"/>
                    <a:pt x="1092" y="2200"/>
                  </a:cubicBezTo>
                  <a:cubicBezTo>
                    <a:pt x="966" y="2274"/>
                    <a:pt x="861" y="2311"/>
                    <a:pt x="777" y="2311"/>
                  </a:cubicBezTo>
                  <a:cubicBezTo>
                    <a:pt x="732" y="2311"/>
                    <a:pt x="693" y="2300"/>
                    <a:pt x="659" y="2279"/>
                  </a:cubicBezTo>
                  <a:cubicBezTo>
                    <a:pt x="563" y="2221"/>
                    <a:pt x="516" y="2074"/>
                    <a:pt x="516" y="1842"/>
                  </a:cubicBezTo>
                  <a:cubicBezTo>
                    <a:pt x="516" y="1334"/>
                    <a:pt x="731" y="955"/>
                    <a:pt x="1161" y="706"/>
                  </a:cubicBezTo>
                  <a:cubicBezTo>
                    <a:pt x="1250" y="655"/>
                    <a:pt x="1332" y="617"/>
                    <a:pt x="1414" y="587"/>
                  </a:cubicBezTo>
                  <a:cubicBezTo>
                    <a:pt x="1492" y="556"/>
                    <a:pt x="1557" y="542"/>
                    <a:pt x="1608" y="538"/>
                  </a:cubicBezTo>
                  <a:close/>
                  <a:moveTo>
                    <a:pt x="1997" y="0"/>
                  </a:moveTo>
                  <a:cubicBezTo>
                    <a:pt x="1914" y="0"/>
                    <a:pt x="1818" y="14"/>
                    <a:pt x="1710" y="40"/>
                  </a:cubicBezTo>
                  <a:cubicBezTo>
                    <a:pt x="1540" y="85"/>
                    <a:pt x="1366" y="157"/>
                    <a:pt x="1188" y="259"/>
                  </a:cubicBezTo>
                  <a:cubicBezTo>
                    <a:pt x="803" y="480"/>
                    <a:pt x="509" y="757"/>
                    <a:pt x="304" y="1085"/>
                  </a:cubicBezTo>
                  <a:cubicBezTo>
                    <a:pt x="103" y="1416"/>
                    <a:pt x="1" y="1778"/>
                    <a:pt x="1" y="2177"/>
                  </a:cubicBezTo>
                  <a:cubicBezTo>
                    <a:pt x="1" y="2525"/>
                    <a:pt x="86" y="2747"/>
                    <a:pt x="256" y="2843"/>
                  </a:cubicBezTo>
                  <a:cubicBezTo>
                    <a:pt x="315" y="2874"/>
                    <a:pt x="382" y="2890"/>
                    <a:pt x="457" y="2890"/>
                  </a:cubicBezTo>
                  <a:cubicBezTo>
                    <a:pt x="599" y="2890"/>
                    <a:pt x="770" y="2832"/>
                    <a:pt x="970" y="2716"/>
                  </a:cubicBezTo>
                  <a:cubicBezTo>
                    <a:pt x="1113" y="2635"/>
                    <a:pt x="1239" y="2539"/>
                    <a:pt x="1341" y="2436"/>
                  </a:cubicBezTo>
                  <a:cubicBezTo>
                    <a:pt x="1444" y="2331"/>
                    <a:pt x="1533" y="2208"/>
                    <a:pt x="1608" y="2071"/>
                  </a:cubicBezTo>
                  <a:lnTo>
                    <a:pt x="1608" y="2071"/>
                  </a:lnTo>
                  <a:cubicBezTo>
                    <a:pt x="1608" y="2310"/>
                    <a:pt x="1567" y="2504"/>
                    <a:pt x="1482" y="2655"/>
                  </a:cubicBezTo>
                  <a:cubicBezTo>
                    <a:pt x="1396" y="2802"/>
                    <a:pt x="1264" y="2931"/>
                    <a:pt x="1079" y="3037"/>
                  </a:cubicBezTo>
                  <a:cubicBezTo>
                    <a:pt x="840" y="3174"/>
                    <a:pt x="645" y="3241"/>
                    <a:pt x="495" y="3241"/>
                  </a:cubicBezTo>
                  <a:cubicBezTo>
                    <a:pt x="478" y="3241"/>
                    <a:pt x="465" y="3245"/>
                    <a:pt x="454" y="3252"/>
                  </a:cubicBezTo>
                  <a:cubicBezTo>
                    <a:pt x="437" y="3262"/>
                    <a:pt x="420" y="3286"/>
                    <a:pt x="407" y="3327"/>
                  </a:cubicBezTo>
                  <a:lnTo>
                    <a:pt x="287" y="3627"/>
                  </a:lnTo>
                  <a:cubicBezTo>
                    <a:pt x="264" y="3682"/>
                    <a:pt x="277" y="3709"/>
                    <a:pt x="318" y="3712"/>
                  </a:cubicBezTo>
                  <a:cubicBezTo>
                    <a:pt x="332" y="3714"/>
                    <a:pt x="347" y="3715"/>
                    <a:pt x="362" y="3715"/>
                  </a:cubicBezTo>
                  <a:cubicBezTo>
                    <a:pt x="439" y="3715"/>
                    <a:pt x="538" y="3694"/>
                    <a:pt x="662" y="3651"/>
                  </a:cubicBezTo>
                  <a:cubicBezTo>
                    <a:pt x="813" y="3600"/>
                    <a:pt x="966" y="3528"/>
                    <a:pt x="1127" y="3436"/>
                  </a:cubicBezTo>
                  <a:cubicBezTo>
                    <a:pt x="1468" y="3238"/>
                    <a:pt x="1721" y="2983"/>
                    <a:pt x="1881" y="2671"/>
                  </a:cubicBezTo>
                  <a:cubicBezTo>
                    <a:pt x="2045" y="2361"/>
                    <a:pt x="2124" y="2016"/>
                    <a:pt x="2124" y="1634"/>
                  </a:cubicBezTo>
                  <a:lnTo>
                    <a:pt x="2124" y="13"/>
                  </a:lnTo>
                  <a:cubicBezTo>
                    <a:pt x="2086" y="5"/>
                    <a:pt x="2043" y="0"/>
                    <a:pt x="1997"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76"/>
            <p:cNvSpPr/>
            <p:nvPr/>
          </p:nvSpPr>
          <p:spPr>
            <a:xfrm>
              <a:off x="3675750" y="2398050"/>
              <a:ext cx="7800" cy="515475"/>
            </a:xfrm>
            <a:custGeom>
              <a:rect b="b" l="l" r="r" t="t"/>
              <a:pathLst>
                <a:path extrusionOk="0" h="20619" w="312">
                  <a:moveTo>
                    <a:pt x="212" y="0"/>
                  </a:moveTo>
                  <a:cubicBezTo>
                    <a:pt x="195" y="0"/>
                    <a:pt x="177" y="6"/>
                    <a:pt x="157" y="18"/>
                  </a:cubicBezTo>
                  <a:cubicBezTo>
                    <a:pt x="72" y="68"/>
                    <a:pt x="1" y="218"/>
                    <a:pt x="1" y="355"/>
                  </a:cubicBezTo>
                  <a:lnTo>
                    <a:pt x="1" y="20451"/>
                  </a:lnTo>
                  <a:cubicBezTo>
                    <a:pt x="1" y="20554"/>
                    <a:pt x="44" y="20618"/>
                    <a:pt x="103" y="20618"/>
                  </a:cubicBezTo>
                  <a:cubicBezTo>
                    <a:pt x="120" y="20618"/>
                    <a:pt x="138" y="20613"/>
                    <a:pt x="157" y="20601"/>
                  </a:cubicBezTo>
                  <a:cubicBezTo>
                    <a:pt x="243" y="20550"/>
                    <a:pt x="311" y="20396"/>
                    <a:pt x="311" y="20263"/>
                  </a:cubicBezTo>
                  <a:lnTo>
                    <a:pt x="311" y="168"/>
                  </a:lnTo>
                  <a:cubicBezTo>
                    <a:pt x="311" y="64"/>
                    <a:pt x="270" y="0"/>
                    <a:pt x="212"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3" name="Google Shape;1203;p76"/>
            <p:cNvSpPr/>
            <p:nvPr/>
          </p:nvSpPr>
          <p:spPr>
            <a:xfrm>
              <a:off x="3365525" y="2472275"/>
              <a:ext cx="247525" cy="317400"/>
            </a:xfrm>
            <a:custGeom>
              <a:rect b="b" l="l" r="r" t="t"/>
              <a:pathLst>
                <a:path extrusionOk="0" h="12696" w="9901">
                  <a:moveTo>
                    <a:pt x="9609" y="1"/>
                  </a:moveTo>
                  <a:cubicBezTo>
                    <a:pt x="9539" y="1"/>
                    <a:pt x="9459" y="24"/>
                    <a:pt x="9375" y="72"/>
                  </a:cubicBezTo>
                  <a:lnTo>
                    <a:pt x="525" y="5182"/>
                  </a:lnTo>
                  <a:cubicBezTo>
                    <a:pt x="235" y="5349"/>
                    <a:pt x="0" y="5758"/>
                    <a:pt x="0" y="6096"/>
                  </a:cubicBezTo>
                  <a:lnTo>
                    <a:pt x="0" y="12318"/>
                  </a:lnTo>
                  <a:cubicBezTo>
                    <a:pt x="0" y="12557"/>
                    <a:pt x="118" y="12695"/>
                    <a:pt x="289" y="12695"/>
                  </a:cubicBezTo>
                  <a:cubicBezTo>
                    <a:pt x="360" y="12695"/>
                    <a:pt x="441" y="12672"/>
                    <a:pt x="525" y="12622"/>
                  </a:cubicBezTo>
                  <a:lnTo>
                    <a:pt x="9375" y="7516"/>
                  </a:lnTo>
                  <a:cubicBezTo>
                    <a:pt x="9666" y="7345"/>
                    <a:pt x="9901" y="6939"/>
                    <a:pt x="9901" y="6601"/>
                  </a:cubicBezTo>
                  <a:lnTo>
                    <a:pt x="9901" y="379"/>
                  </a:lnTo>
                  <a:cubicBezTo>
                    <a:pt x="9901" y="139"/>
                    <a:pt x="9782" y="1"/>
                    <a:pt x="9609"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4" name="Google Shape;1204;p76"/>
            <p:cNvSpPr/>
            <p:nvPr/>
          </p:nvSpPr>
          <p:spPr>
            <a:xfrm>
              <a:off x="3365525" y="2472275"/>
              <a:ext cx="247525" cy="165625"/>
            </a:xfrm>
            <a:custGeom>
              <a:rect b="b" l="l" r="r" t="t"/>
              <a:pathLst>
                <a:path extrusionOk="0" h="6625" w="9901">
                  <a:moveTo>
                    <a:pt x="9609" y="1"/>
                  </a:moveTo>
                  <a:cubicBezTo>
                    <a:pt x="9539" y="1"/>
                    <a:pt x="9459" y="24"/>
                    <a:pt x="9375" y="72"/>
                  </a:cubicBezTo>
                  <a:lnTo>
                    <a:pt x="525" y="5182"/>
                  </a:lnTo>
                  <a:cubicBezTo>
                    <a:pt x="235" y="5349"/>
                    <a:pt x="0" y="5758"/>
                    <a:pt x="0" y="6096"/>
                  </a:cubicBezTo>
                  <a:lnTo>
                    <a:pt x="0" y="6625"/>
                  </a:lnTo>
                  <a:lnTo>
                    <a:pt x="9901" y="908"/>
                  </a:lnTo>
                  <a:lnTo>
                    <a:pt x="9901" y="379"/>
                  </a:lnTo>
                  <a:cubicBezTo>
                    <a:pt x="9901" y="139"/>
                    <a:pt x="9782" y="1"/>
                    <a:pt x="9609"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76"/>
            <p:cNvSpPr/>
            <p:nvPr/>
          </p:nvSpPr>
          <p:spPr>
            <a:xfrm>
              <a:off x="3390250" y="2594975"/>
              <a:ext cx="99000" cy="157275"/>
            </a:xfrm>
            <a:custGeom>
              <a:rect b="b" l="l" r="r" t="t"/>
              <a:pathLst>
                <a:path extrusionOk="0" h="6291" w="3960">
                  <a:moveTo>
                    <a:pt x="3960" y="0"/>
                  </a:moveTo>
                  <a:lnTo>
                    <a:pt x="1" y="2290"/>
                  </a:lnTo>
                  <a:lnTo>
                    <a:pt x="1" y="6291"/>
                  </a:lnTo>
                  <a:lnTo>
                    <a:pt x="3960" y="4004"/>
                  </a:lnTo>
                  <a:lnTo>
                    <a:pt x="3960"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p76"/>
            <p:cNvSpPr/>
            <p:nvPr/>
          </p:nvSpPr>
          <p:spPr>
            <a:xfrm>
              <a:off x="3390250" y="2631075"/>
              <a:ext cx="99000" cy="121175"/>
            </a:xfrm>
            <a:custGeom>
              <a:rect b="b" l="l" r="r" t="t"/>
              <a:pathLst>
                <a:path extrusionOk="0" h="4847" w="3960">
                  <a:moveTo>
                    <a:pt x="3304" y="0"/>
                  </a:moveTo>
                  <a:cubicBezTo>
                    <a:pt x="3257" y="0"/>
                    <a:pt x="3213" y="34"/>
                    <a:pt x="3185" y="103"/>
                  </a:cubicBezTo>
                  <a:lnTo>
                    <a:pt x="2291" y="2168"/>
                  </a:lnTo>
                  <a:lnTo>
                    <a:pt x="1768" y="1597"/>
                  </a:lnTo>
                  <a:cubicBezTo>
                    <a:pt x="1729" y="1553"/>
                    <a:pt x="1681" y="1531"/>
                    <a:pt x="1635" y="1531"/>
                  </a:cubicBezTo>
                  <a:cubicBezTo>
                    <a:pt x="1578" y="1531"/>
                    <a:pt x="1523" y="1564"/>
                    <a:pt x="1485" y="1628"/>
                  </a:cubicBezTo>
                  <a:lnTo>
                    <a:pt x="1" y="4266"/>
                  </a:lnTo>
                  <a:lnTo>
                    <a:pt x="1" y="4847"/>
                  </a:lnTo>
                  <a:lnTo>
                    <a:pt x="3960" y="2560"/>
                  </a:lnTo>
                  <a:lnTo>
                    <a:pt x="3960" y="846"/>
                  </a:lnTo>
                  <a:lnTo>
                    <a:pt x="3421" y="76"/>
                  </a:lnTo>
                  <a:cubicBezTo>
                    <a:pt x="3386" y="25"/>
                    <a:pt x="3344" y="0"/>
                    <a:pt x="3304"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7" name="Google Shape;1207;p76"/>
            <p:cNvSpPr/>
            <p:nvPr/>
          </p:nvSpPr>
          <p:spPr>
            <a:xfrm>
              <a:off x="3514075" y="2541275"/>
              <a:ext cx="74250" cy="53300"/>
            </a:xfrm>
            <a:custGeom>
              <a:rect b="b" l="l" r="r" t="t"/>
              <a:pathLst>
                <a:path extrusionOk="0" h="2132" w="2970">
                  <a:moveTo>
                    <a:pt x="2801" y="0"/>
                  </a:moveTo>
                  <a:cubicBezTo>
                    <a:pt x="2757" y="0"/>
                    <a:pt x="2706" y="15"/>
                    <a:pt x="2652" y="46"/>
                  </a:cubicBezTo>
                  <a:lnTo>
                    <a:pt x="314" y="1394"/>
                  </a:lnTo>
                  <a:cubicBezTo>
                    <a:pt x="140" y="1497"/>
                    <a:pt x="0" y="1732"/>
                    <a:pt x="0" y="1923"/>
                  </a:cubicBezTo>
                  <a:cubicBezTo>
                    <a:pt x="0" y="2056"/>
                    <a:pt x="68" y="2131"/>
                    <a:pt x="168" y="2131"/>
                  </a:cubicBezTo>
                  <a:cubicBezTo>
                    <a:pt x="211" y="2131"/>
                    <a:pt x="261" y="2117"/>
                    <a:pt x="314" y="2087"/>
                  </a:cubicBezTo>
                  <a:lnTo>
                    <a:pt x="2652" y="735"/>
                  </a:lnTo>
                  <a:cubicBezTo>
                    <a:pt x="2829" y="637"/>
                    <a:pt x="2969" y="398"/>
                    <a:pt x="2969" y="207"/>
                  </a:cubicBezTo>
                  <a:cubicBezTo>
                    <a:pt x="2969" y="76"/>
                    <a:pt x="2902" y="0"/>
                    <a:pt x="2801"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8" name="Google Shape;1208;p76"/>
            <p:cNvSpPr/>
            <p:nvPr/>
          </p:nvSpPr>
          <p:spPr>
            <a:xfrm>
              <a:off x="3514075" y="2582425"/>
              <a:ext cx="74250" cy="53325"/>
            </a:xfrm>
            <a:custGeom>
              <a:rect b="b" l="l" r="r" t="t"/>
              <a:pathLst>
                <a:path extrusionOk="0" h="2133" w="2970">
                  <a:moveTo>
                    <a:pt x="2800" y="1"/>
                  </a:moveTo>
                  <a:cubicBezTo>
                    <a:pt x="2756" y="1"/>
                    <a:pt x="2706" y="15"/>
                    <a:pt x="2652" y="45"/>
                  </a:cubicBezTo>
                  <a:lnTo>
                    <a:pt x="314" y="1397"/>
                  </a:lnTo>
                  <a:cubicBezTo>
                    <a:pt x="140" y="1496"/>
                    <a:pt x="0" y="1735"/>
                    <a:pt x="0" y="1922"/>
                  </a:cubicBezTo>
                  <a:cubicBezTo>
                    <a:pt x="0" y="2055"/>
                    <a:pt x="68" y="2132"/>
                    <a:pt x="168" y="2132"/>
                  </a:cubicBezTo>
                  <a:cubicBezTo>
                    <a:pt x="211" y="2132"/>
                    <a:pt x="261" y="2117"/>
                    <a:pt x="314" y="2086"/>
                  </a:cubicBezTo>
                  <a:lnTo>
                    <a:pt x="2652" y="738"/>
                  </a:lnTo>
                  <a:cubicBezTo>
                    <a:pt x="2829" y="636"/>
                    <a:pt x="2969" y="400"/>
                    <a:pt x="2969" y="209"/>
                  </a:cubicBezTo>
                  <a:cubicBezTo>
                    <a:pt x="2969" y="76"/>
                    <a:pt x="2902" y="1"/>
                    <a:pt x="2800"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9" name="Google Shape;1209;p76"/>
            <p:cNvSpPr/>
            <p:nvPr/>
          </p:nvSpPr>
          <p:spPr>
            <a:xfrm>
              <a:off x="3514075" y="2623600"/>
              <a:ext cx="74250" cy="53275"/>
            </a:xfrm>
            <a:custGeom>
              <a:rect b="b" l="l" r="r" t="t"/>
              <a:pathLst>
                <a:path extrusionOk="0" h="2131" w="2970">
                  <a:moveTo>
                    <a:pt x="2801" y="1"/>
                  </a:moveTo>
                  <a:cubicBezTo>
                    <a:pt x="2757" y="1"/>
                    <a:pt x="2706" y="16"/>
                    <a:pt x="2652" y="47"/>
                  </a:cubicBezTo>
                  <a:lnTo>
                    <a:pt x="314" y="1394"/>
                  </a:lnTo>
                  <a:cubicBezTo>
                    <a:pt x="140" y="1497"/>
                    <a:pt x="0" y="1733"/>
                    <a:pt x="0" y="1923"/>
                  </a:cubicBezTo>
                  <a:cubicBezTo>
                    <a:pt x="0" y="2056"/>
                    <a:pt x="67" y="2131"/>
                    <a:pt x="165" y="2131"/>
                  </a:cubicBezTo>
                  <a:cubicBezTo>
                    <a:pt x="210" y="2131"/>
                    <a:pt x="260" y="2116"/>
                    <a:pt x="314" y="2084"/>
                  </a:cubicBezTo>
                  <a:lnTo>
                    <a:pt x="2652" y="736"/>
                  </a:lnTo>
                  <a:cubicBezTo>
                    <a:pt x="2829" y="633"/>
                    <a:pt x="2969" y="398"/>
                    <a:pt x="2969" y="207"/>
                  </a:cubicBezTo>
                  <a:cubicBezTo>
                    <a:pt x="2969" y="76"/>
                    <a:pt x="2902" y="1"/>
                    <a:pt x="2801"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0" name="Google Shape;1210;p76"/>
            <p:cNvSpPr/>
            <p:nvPr/>
          </p:nvSpPr>
          <p:spPr>
            <a:xfrm>
              <a:off x="3365525" y="2713150"/>
              <a:ext cx="247525" cy="317425"/>
            </a:xfrm>
            <a:custGeom>
              <a:rect b="b" l="l" r="r" t="t"/>
              <a:pathLst>
                <a:path extrusionOk="0" h="12697" w="9901">
                  <a:moveTo>
                    <a:pt x="9609" y="1"/>
                  </a:moveTo>
                  <a:cubicBezTo>
                    <a:pt x="9539" y="1"/>
                    <a:pt x="9459" y="24"/>
                    <a:pt x="9375" y="72"/>
                  </a:cubicBezTo>
                  <a:lnTo>
                    <a:pt x="525" y="5181"/>
                  </a:lnTo>
                  <a:cubicBezTo>
                    <a:pt x="235" y="5348"/>
                    <a:pt x="0" y="5758"/>
                    <a:pt x="0" y="6096"/>
                  </a:cubicBezTo>
                  <a:lnTo>
                    <a:pt x="0" y="12318"/>
                  </a:lnTo>
                  <a:cubicBezTo>
                    <a:pt x="0" y="12558"/>
                    <a:pt x="119" y="12696"/>
                    <a:pt x="292" y="12696"/>
                  </a:cubicBezTo>
                  <a:cubicBezTo>
                    <a:pt x="362" y="12696"/>
                    <a:pt x="442" y="12674"/>
                    <a:pt x="525" y="12625"/>
                  </a:cubicBezTo>
                  <a:lnTo>
                    <a:pt x="9375" y="7516"/>
                  </a:lnTo>
                  <a:cubicBezTo>
                    <a:pt x="9666" y="7348"/>
                    <a:pt x="9901" y="6939"/>
                    <a:pt x="9901" y="6601"/>
                  </a:cubicBezTo>
                  <a:lnTo>
                    <a:pt x="9901" y="379"/>
                  </a:lnTo>
                  <a:cubicBezTo>
                    <a:pt x="9901" y="139"/>
                    <a:pt x="9782" y="1"/>
                    <a:pt x="9609" y="1"/>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1" name="Google Shape;1211;p76"/>
            <p:cNvSpPr/>
            <p:nvPr/>
          </p:nvSpPr>
          <p:spPr>
            <a:xfrm>
              <a:off x="3365525" y="2713150"/>
              <a:ext cx="247525" cy="165650"/>
            </a:xfrm>
            <a:custGeom>
              <a:rect b="b" l="l" r="r" t="t"/>
              <a:pathLst>
                <a:path extrusionOk="0" h="6626" w="9901">
                  <a:moveTo>
                    <a:pt x="9609" y="1"/>
                  </a:moveTo>
                  <a:cubicBezTo>
                    <a:pt x="9539" y="1"/>
                    <a:pt x="9459" y="24"/>
                    <a:pt x="9375" y="72"/>
                  </a:cubicBezTo>
                  <a:lnTo>
                    <a:pt x="525" y="5181"/>
                  </a:lnTo>
                  <a:cubicBezTo>
                    <a:pt x="235" y="5348"/>
                    <a:pt x="0" y="5758"/>
                    <a:pt x="0" y="6096"/>
                  </a:cubicBezTo>
                  <a:lnTo>
                    <a:pt x="0" y="6625"/>
                  </a:lnTo>
                  <a:lnTo>
                    <a:pt x="9901" y="909"/>
                  </a:lnTo>
                  <a:lnTo>
                    <a:pt x="9901" y="379"/>
                  </a:lnTo>
                  <a:cubicBezTo>
                    <a:pt x="9901" y="139"/>
                    <a:pt x="9782" y="1"/>
                    <a:pt x="9609"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p76"/>
            <p:cNvSpPr/>
            <p:nvPr/>
          </p:nvSpPr>
          <p:spPr>
            <a:xfrm>
              <a:off x="3390250" y="2835925"/>
              <a:ext cx="99000" cy="157200"/>
            </a:xfrm>
            <a:custGeom>
              <a:rect b="b" l="l" r="r" t="t"/>
              <a:pathLst>
                <a:path extrusionOk="0" h="6288" w="3960">
                  <a:moveTo>
                    <a:pt x="3960" y="1"/>
                  </a:moveTo>
                  <a:lnTo>
                    <a:pt x="1" y="2288"/>
                  </a:lnTo>
                  <a:lnTo>
                    <a:pt x="1" y="6287"/>
                  </a:lnTo>
                  <a:lnTo>
                    <a:pt x="3960" y="4000"/>
                  </a:lnTo>
                  <a:lnTo>
                    <a:pt x="3960" y="1"/>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3" name="Google Shape;1213;p76"/>
            <p:cNvSpPr/>
            <p:nvPr/>
          </p:nvSpPr>
          <p:spPr>
            <a:xfrm>
              <a:off x="3390250" y="2872000"/>
              <a:ext cx="99000" cy="121125"/>
            </a:xfrm>
            <a:custGeom>
              <a:rect b="b" l="l" r="r" t="t"/>
              <a:pathLst>
                <a:path extrusionOk="0" h="4845" w="3960">
                  <a:moveTo>
                    <a:pt x="3303" y="1"/>
                  </a:moveTo>
                  <a:cubicBezTo>
                    <a:pt x="3257" y="1"/>
                    <a:pt x="3212" y="34"/>
                    <a:pt x="3185" y="100"/>
                  </a:cubicBezTo>
                  <a:lnTo>
                    <a:pt x="2291" y="2165"/>
                  </a:lnTo>
                  <a:lnTo>
                    <a:pt x="1768" y="1595"/>
                  </a:lnTo>
                  <a:cubicBezTo>
                    <a:pt x="1729" y="1551"/>
                    <a:pt x="1682" y="1529"/>
                    <a:pt x="1636" y="1529"/>
                  </a:cubicBezTo>
                  <a:cubicBezTo>
                    <a:pt x="1579" y="1529"/>
                    <a:pt x="1523" y="1563"/>
                    <a:pt x="1485" y="1629"/>
                  </a:cubicBezTo>
                  <a:lnTo>
                    <a:pt x="1" y="4264"/>
                  </a:lnTo>
                  <a:lnTo>
                    <a:pt x="1" y="4844"/>
                  </a:lnTo>
                  <a:lnTo>
                    <a:pt x="3960" y="2557"/>
                  </a:lnTo>
                  <a:lnTo>
                    <a:pt x="3960" y="845"/>
                  </a:lnTo>
                  <a:lnTo>
                    <a:pt x="3421" y="76"/>
                  </a:lnTo>
                  <a:cubicBezTo>
                    <a:pt x="3386" y="26"/>
                    <a:pt x="3343" y="1"/>
                    <a:pt x="3303"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p76"/>
            <p:cNvSpPr/>
            <p:nvPr/>
          </p:nvSpPr>
          <p:spPr>
            <a:xfrm>
              <a:off x="3514075" y="2782175"/>
              <a:ext cx="74250" cy="53275"/>
            </a:xfrm>
            <a:custGeom>
              <a:rect b="b" l="l" r="r" t="t"/>
              <a:pathLst>
                <a:path extrusionOk="0" h="2131" w="2970">
                  <a:moveTo>
                    <a:pt x="2800" y="0"/>
                  </a:moveTo>
                  <a:cubicBezTo>
                    <a:pt x="2756" y="0"/>
                    <a:pt x="2706" y="15"/>
                    <a:pt x="2652" y="45"/>
                  </a:cubicBezTo>
                  <a:lnTo>
                    <a:pt x="314" y="1396"/>
                  </a:lnTo>
                  <a:cubicBezTo>
                    <a:pt x="140" y="1495"/>
                    <a:pt x="0" y="1735"/>
                    <a:pt x="0" y="1922"/>
                  </a:cubicBezTo>
                  <a:cubicBezTo>
                    <a:pt x="0" y="2055"/>
                    <a:pt x="68" y="2130"/>
                    <a:pt x="168" y="2130"/>
                  </a:cubicBezTo>
                  <a:cubicBezTo>
                    <a:pt x="212" y="2130"/>
                    <a:pt x="261" y="2116"/>
                    <a:pt x="314" y="2086"/>
                  </a:cubicBezTo>
                  <a:lnTo>
                    <a:pt x="2652" y="734"/>
                  </a:lnTo>
                  <a:cubicBezTo>
                    <a:pt x="2829" y="635"/>
                    <a:pt x="2969" y="400"/>
                    <a:pt x="2969" y="208"/>
                  </a:cubicBezTo>
                  <a:cubicBezTo>
                    <a:pt x="2969" y="76"/>
                    <a:pt x="2902" y="0"/>
                    <a:pt x="2800"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5" name="Google Shape;1215;p76"/>
            <p:cNvSpPr/>
            <p:nvPr/>
          </p:nvSpPr>
          <p:spPr>
            <a:xfrm>
              <a:off x="3514075" y="2823325"/>
              <a:ext cx="74250" cy="53300"/>
            </a:xfrm>
            <a:custGeom>
              <a:rect b="b" l="l" r="r" t="t"/>
              <a:pathLst>
                <a:path extrusionOk="0" h="2132" w="2970">
                  <a:moveTo>
                    <a:pt x="2803" y="1"/>
                  </a:moveTo>
                  <a:cubicBezTo>
                    <a:pt x="2758" y="1"/>
                    <a:pt x="2707" y="16"/>
                    <a:pt x="2652" y="48"/>
                  </a:cubicBezTo>
                  <a:lnTo>
                    <a:pt x="314" y="1396"/>
                  </a:lnTo>
                  <a:cubicBezTo>
                    <a:pt x="140" y="1498"/>
                    <a:pt x="0" y="1733"/>
                    <a:pt x="0" y="1924"/>
                  </a:cubicBezTo>
                  <a:cubicBezTo>
                    <a:pt x="0" y="2057"/>
                    <a:pt x="67" y="2131"/>
                    <a:pt x="165" y="2131"/>
                  </a:cubicBezTo>
                  <a:cubicBezTo>
                    <a:pt x="210" y="2131"/>
                    <a:pt x="260" y="2116"/>
                    <a:pt x="314" y="2085"/>
                  </a:cubicBezTo>
                  <a:lnTo>
                    <a:pt x="2652" y="736"/>
                  </a:lnTo>
                  <a:cubicBezTo>
                    <a:pt x="2829" y="634"/>
                    <a:pt x="2969" y="399"/>
                    <a:pt x="2969" y="208"/>
                  </a:cubicBezTo>
                  <a:cubicBezTo>
                    <a:pt x="2969" y="76"/>
                    <a:pt x="2903" y="1"/>
                    <a:pt x="2803"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p76"/>
            <p:cNvSpPr/>
            <p:nvPr/>
          </p:nvSpPr>
          <p:spPr>
            <a:xfrm>
              <a:off x="3514075" y="2864500"/>
              <a:ext cx="74250" cy="53275"/>
            </a:xfrm>
            <a:custGeom>
              <a:rect b="b" l="l" r="r" t="t"/>
              <a:pathLst>
                <a:path extrusionOk="0" h="2131" w="2970">
                  <a:moveTo>
                    <a:pt x="2800" y="1"/>
                  </a:moveTo>
                  <a:cubicBezTo>
                    <a:pt x="2756" y="1"/>
                    <a:pt x="2706" y="15"/>
                    <a:pt x="2652" y="45"/>
                  </a:cubicBezTo>
                  <a:lnTo>
                    <a:pt x="314" y="1397"/>
                  </a:lnTo>
                  <a:cubicBezTo>
                    <a:pt x="140" y="1496"/>
                    <a:pt x="0" y="1731"/>
                    <a:pt x="0" y="1923"/>
                  </a:cubicBezTo>
                  <a:cubicBezTo>
                    <a:pt x="0" y="2056"/>
                    <a:pt x="68" y="2131"/>
                    <a:pt x="168" y="2131"/>
                  </a:cubicBezTo>
                  <a:cubicBezTo>
                    <a:pt x="212" y="2131"/>
                    <a:pt x="261" y="2117"/>
                    <a:pt x="314" y="2087"/>
                  </a:cubicBezTo>
                  <a:lnTo>
                    <a:pt x="2652" y="735"/>
                  </a:lnTo>
                  <a:cubicBezTo>
                    <a:pt x="2829" y="636"/>
                    <a:pt x="2969" y="397"/>
                    <a:pt x="2969" y="209"/>
                  </a:cubicBezTo>
                  <a:cubicBezTo>
                    <a:pt x="2969" y="76"/>
                    <a:pt x="2902" y="1"/>
                    <a:pt x="2800"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7" name="Google Shape;1217;p76"/>
            <p:cNvSpPr/>
            <p:nvPr/>
          </p:nvSpPr>
          <p:spPr>
            <a:xfrm>
              <a:off x="3750075" y="2213225"/>
              <a:ext cx="706325" cy="624950"/>
            </a:xfrm>
            <a:custGeom>
              <a:rect b="b" l="l" r="r" t="t"/>
              <a:pathLst>
                <a:path extrusionOk="0" h="24998" w="28253">
                  <a:moveTo>
                    <a:pt x="27963" y="0"/>
                  </a:moveTo>
                  <a:cubicBezTo>
                    <a:pt x="27892" y="0"/>
                    <a:pt x="27812" y="23"/>
                    <a:pt x="27728" y="72"/>
                  </a:cubicBezTo>
                  <a:lnTo>
                    <a:pt x="526" y="15775"/>
                  </a:lnTo>
                  <a:cubicBezTo>
                    <a:pt x="236" y="15943"/>
                    <a:pt x="0" y="16352"/>
                    <a:pt x="0" y="16687"/>
                  </a:cubicBezTo>
                  <a:lnTo>
                    <a:pt x="0" y="24622"/>
                  </a:lnTo>
                  <a:cubicBezTo>
                    <a:pt x="0" y="24859"/>
                    <a:pt x="119" y="24997"/>
                    <a:pt x="292" y="24997"/>
                  </a:cubicBezTo>
                  <a:cubicBezTo>
                    <a:pt x="362" y="24997"/>
                    <a:pt x="442" y="24974"/>
                    <a:pt x="526" y="24926"/>
                  </a:cubicBezTo>
                  <a:lnTo>
                    <a:pt x="27728" y="9223"/>
                  </a:lnTo>
                  <a:cubicBezTo>
                    <a:pt x="28018" y="9055"/>
                    <a:pt x="28253" y="8646"/>
                    <a:pt x="28253" y="8308"/>
                  </a:cubicBezTo>
                  <a:lnTo>
                    <a:pt x="28253" y="376"/>
                  </a:lnTo>
                  <a:cubicBezTo>
                    <a:pt x="28253" y="137"/>
                    <a:pt x="28135" y="0"/>
                    <a:pt x="27963"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8" name="Google Shape;1218;p76"/>
            <p:cNvSpPr/>
            <p:nvPr/>
          </p:nvSpPr>
          <p:spPr>
            <a:xfrm>
              <a:off x="3750075" y="2213225"/>
              <a:ext cx="706325" cy="430500"/>
            </a:xfrm>
            <a:custGeom>
              <a:rect b="b" l="l" r="r" t="t"/>
              <a:pathLst>
                <a:path extrusionOk="0" h="17220" w="28253">
                  <a:moveTo>
                    <a:pt x="27963" y="0"/>
                  </a:moveTo>
                  <a:cubicBezTo>
                    <a:pt x="27892" y="0"/>
                    <a:pt x="27812" y="23"/>
                    <a:pt x="27728" y="72"/>
                  </a:cubicBezTo>
                  <a:lnTo>
                    <a:pt x="526" y="15775"/>
                  </a:lnTo>
                  <a:cubicBezTo>
                    <a:pt x="236" y="15943"/>
                    <a:pt x="0" y="16352"/>
                    <a:pt x="0" y="16687"/>
                  </a:cubicBezTo>
                  <a:lnTo>
                    <a:pt x="0" y="17220"/>
                  </a:lnTo>
                  <a:lnTo>
                    <a:pt x="28253" y="905"/>
                  </a:lnTo>
                  <a:lnTo>
                    <a:pt x="28253" y="376"/>
                  </a:lnTo>
                  <a:cubicBezTo>
                    <a:pt x="28253" y="137"/>
                    <a:pt x="28135" y="0"/>
                    <a:pt x="27963"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p76"/>
            <p:cNvSpPr/>
            <p:nvPr/>
          </p:nvSpPr>
          <p:spPr>
            <a:xfrm>
              <a:off x="3769850" y="2564975"/>
              <a:ext cx="158500" cy="242325"/>
            </a:xfrm>
            <a:custGeom>
              <a:rect b="b" l="l" r="r" t="t"/>
              <a:pathLst>
                <a:path extrusionOk="0" h="9693" w="6340">
                  <a:moveTo>
                    <a:pt x="6103" y="0"/>
                  </a:moveTo>
                  <a:cubicBezTo>
                    <a:pt x="6047" y="0"/>
                    <a:pt x="5983" y="19"/>
                    <a:pt x="5916" y="57"/>
                  </a:cubicBezTo>
                  <a:lnTo>
                    <a:pt x="421" y="3231"/>
                  </a:lnTo>
                  <a:cubicBezTo>
                    <a:pt x="189" y="3364"/>
                    <a:pt x="1" y="3692"/>
                    <a:pt x="1" y="3961"/>
                  </a:cubicBezTo>
                  <a:lnTo>
                    <a:pt x="1" y="9391"/>
                  </a:lnTo>
                  <a:cubicBezTo>
                    <a:pt x="1" y="9582"/>
                    <a:pt x="95" y="9693"/>
                    <a:pt x="232" y="9693"/>
                  </a:cubicBezTo>
                  <a:cubicBezTo>
                    <a:pt x="289" y="9693"/>
                    <a:pt x="353" y="9674"/>
                    <a:pt x="421" y="9634"/>
                  </a:cubicBezTo>
                  <a:lnTo>
                    <a:pt x="5916" y="6463"/>
                  </a:lnTo>
                  <a:cubicBezTo>
                    <a:pt x="6148" y="6330"/>
                    <a:pt x="6339" y="6003"/>
                    <a:pt x="6339" y="5733"/>
                  </a:cubicBezTo>
                  <a:lnTo>
                    <a:pt x="6339" y="303"/>
                  </a:lnTo>
                  <a:cubicBezTo>
                    <a:pt x="6339" y="111"/>
                    <a:pt x="6243" y="0"/>
                    <a:pt x="6103"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0" name="Google Shape;1220;p76"/>
            <p:cNvSpPr/>
            <p:nvPr/>
          </p:nvSpPr>
          <p:spPr>
            <a:xfrm>
              <a:off x="3769850" y="2608050"/>
              <a:ext cx="158500" cy="199250"/>
            </a:xfrm>
            <a:custGeom>
              <a:rect b="b" l="l" r="r" t="t"/>
              <a:pathLst>
                <a:path extrusionOk="0" h="7970" w="6340">
                  <a:moveTo>
                    <a:pt x="5087" y="0"/>
                  </a:moveTo>
                  <a:cubicBezTo>
                    <a:pt x="5009" y="0"/>
                    <a:pt x="4933" y="64"/>
                    <a:pt x="4879" y="191"/>
                  </a:cubicBezTo>
                  <a:lnTo>
                    <a:pt x="3244" y="4037"/>
                  </a:lnTo>
                  <a:lnTo>
                    <a:pt x="2448" y="3048"/>
                  </a:lnTo>
                  <a:cubicBezTo>
                    <a:pt x="2373" y="2952"/>
                    <a:pt x="2284" y="2905"/>
                    <a:pt x="2200" y="2905"/>
                  </a:cubicBezTo>
                  <a:cubicBezTo>
                    <a:pt x="2097" y="2905"/>
                    <a:pt x="2000" y="2973"/>
                    <a:pt x="1936" y="3106"/>
                  </a:cubicBezTo>
                  <a:lnTo>
                    <a:pt x="1" y="7238"/>
                  </a:lnTo>
                  <a:lnTo>
                    <a:pt x="1" y="7668"/>
                  </a:lnTo>
                  <a:cubicBezTo>
                    <a:pt x="1" y="7859"/>
                    <a:pt x="95" y="7970"/>
                    <a:pt x="232" y="7970"/>
                  </a:cubicBezTo>
                  <a:cubicBezTo>
                    <a:pt x="289" y="7970"/>
                    <a:pt x="353" y="7951"/>
                    <a:pt x="421" y="7911"/>
                  </a:cubicBezTo>
                  <a:lnTo>
                    <a:pt x="5916" y="4740"/>
                  </a:lnTo>
                  <a:cubicBezTo>
                    <a:pt x="6148" y="4607"/>
                    <a:pt x="6339" y="4280"/>
                    <a:pt x="6339" y="4010"/>
                  </a:cubicBezTo>
                  <a:lnTo>
                    <a:pt x="6339" y="2133"/>
                  </a:lnTo>
                  <a:lnTo>
                    <a:pt x="5298" y="173"/>
                  </a:lnTo>
                  <a:cubicBezTo>
                    <a:pt x="5237" y="57"/>
                    <a:pt x="5161" y="0"/>
                    <a:pt x="5087"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1" name="Google Shape;1221;p76"/>
            <p:cNvSpPr/>
            <p:nvPr/>
          </p:nvSpPr>
          <p:spPr>
            <a:xfrm>
              <a:off x="3769850" y="2630975"/>
              <a:ext cx="39625" cy="56700"/>
            </a:xfrm>
            <a:custGeom>
              <a:rect b="b" l="l" r="r" t="t"/>
              <a:pathLst>
                <a:path extrusionOk="0" h="2268" w="1585">
                  <a:moveTo>
                    <a:pt x="1442" y="1"/>
                  </a:moveTo>
                  <a:lnTo>
                    <a:pt x="421" y="591"/>
                  </a:lnTo>
                  <a:cubicBezTo>
                    <a:pt x="189" y="724"/>
                    <a:pt x="1" y="1052"/>
                    <a:pt x="1" y="1321"/>
                  </a:cubicBezTo>
                  <a:lnTo>
                    <a:pt x="1" y="2222"/>
                  </a:lnTo>
                  <a:cubicBezTo>
                    <a:pt x="65" y="2252"/>
                    <a:pt x="137" y="2268"/>
                    <a:pt x="215" y="2268"/>
                  </a:cubicBezTo>
                  <a:cubicBezTo>
                    <a:pt x="341" y="2268"/>
                    <a:pt x="484" y="2227"/>
                    <a:pt x="636" y="2140"/>
                  </a:cubicBezTo>
                  <a:cubicBezTo>
                    <a:pt x="1158" y="1837"/>
                    <a:pt x="1585" y="1099"/>
                    <a:pt x="1585" y="496"/>
                  </a:cubicBezTo>
                  <a:cubicBezTo>
                    <a:pt x="1585" y="284"/>
                    <a:pt x="1530" y="116"/>
                    <a:pt x="1442"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2" name="Google Shape;1222;p76"/>
            <p:cNvSpPr/>
            <p:nvPr/>
          </p:nvSpPr>
          <p:spPr>
            <a:xfrm>
              <a:off x="3979850" y="2289900"/>
              <a:ext cx="445600" cy="270700"/>
            </a:xfrm>
            <a:custGeom>
              <a:rect b="b" l="l" r="r" t="t"/>
              <a:pathLst>
                <a:path extrusionOk="0" h="10828" w="17824">
                  <a:moveTo>
                    <a:pt x="17605" y="0"/>
                  </a:moveTo>
                  <a:cubicBezTo>
                    <a:pt x="17545" y="0"/>
                    <a:pt x="17476" y="21"/>
                    <a:pt x="17403" y="64"/>
                  </a:cubicBezTo>
                  <a:lnTo>
                    <a:pt x="420" y="9865"/>
                  </a:lnTo>
                  <a:cubicBezTo>
                    <a:pt x="188" y="9999"/>
                    <a:pt x="1" y="10309"/>
                    <a:pt x="1" y="10558"/>
                  </a:cubicBezTo>
                  <a:cubicBezTo>
                    <a:pt x="1" y="10730"/>
                    <a:pt x="90" y="10827"/>
                    <a:pt x="222" y="10827"/>
                  </a:cubicBezTo>
                  <a:cubicBezTo>
                    <a:pt x="281" y="10827"/>
                    <a:pt x="348" y="10808"/>
                    <a:pt x="420" y="10766"/>
                  </a:cubicBezTo>
                  <a:lnTo>
                    <a:pt x="17403" y="961"/>
                  </a:lnTo>
                  <a:cubicBezTo>
                    <a:pt x="17636" y="828"/>
                    <a:pt x="17823" y="518"/>
                    <a:pt x="17823" y="269"/>
                  </a:cubicBezTo>
                  <a:cubicBezTo>
                    <a:pt x="17823" y="97"/>
                    <a:pt x="17735" y="0"/>
                    <a:pt x="17605"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76"/>
            <p:cNvSpPr/>
            <p:nvPr/>
          </p:nvSpPr>
          <p:spPr>
            <a:xfrm>
              <a:off x="3979850" y="2347050"/>
              <a:ext cx="445600" cy="270725"/>
            </a:xfrm>
            <a:custGeom>
              <a:rect b="b" l="l" r="r" t="t"/>
              <a:pathLst>
                <a:path extrusionOk="0" h="10829" w="17824">
                  <a:moveTo>
                    <a:pt x="17604" y="1"/>
                  </a:moveTo>
                  <a:cubicBezTo>
                    <a:pt x="17545" y="1"/>
                    <a:pt x="17476" y="21"/>
                    <a:pt x="17403" y="64"/>
                  </a:cubicBezTo>
                  <a:lnTo>
                    <a:pt x="420" y="9866"/>
                  </a:lnTo>
                  <a:cubicBezTo>
                    <a:pt x="188" y="9999"/>
                    <a:pt x="1" y="10310"/>
                    <a:pt x="1" y="10559"/>
                  </a:cubicBezTo>
                  <a:cubicBezTo>
                    <a:pt x="1" y="10731"/>
                    <a:pt x="90" y="10828"/>
                    <a:pt x="222" y="10828"/>
                  </a:cubicBezTo>
                  <a:cubicBezTo>
                    <a:pt x="281" y="10828"/>
                    <a:pt x="348" y="10808"/>
                    <a:pt x="420" y="10767"/>
                  </a:cubicBezTo>
                  <a:lnTo>
                    <a:pt x="17403" y="962"/>
                  </a:lnTo>
                  <a:cubicBezTo>
                    <a:pt x="17636" y="829"/>
                    <a:pt x="17823" y="518"/>
                    <a:pt x="17823" y="269"/>
                  </a:cubicBezTo>
                  <a:cubicBezTo>
                    <a:pt x="17823" y="98"/>
                    <a:pt x="17735" y="1"/>
                    <a:pt x="17604"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76"/>
            <p:cNvSpPr/>
            <p:nvPr/>
          </p:nvSpPr>
          <p:spPr>
            <a:xfrm>
              <a:off x="3979850" y="2404225"/>
              <a:ext cx="445600" cy="270700"/>
            </a:xfrm>
            <a:custGeom>
              <a:rect b="b" l="l" r="r" t="t"/>
              <a:pathLst>
                <a:path extrusionOk="0" h="10828" w="17824">
                  <a:moveTo>
                    <a:pt x="17604" y="1"/>
                  </a:moveTo>
                  <a:cubicBezTo>
                    <a:pt x="17545" y="1"/>
                    <a:pt x="17476" y="21"/>
                    <a:pt x="17403" y="64"/>
                  </a:cubicBezTo>
                  <a:lnTo>
                    <a:pt x="420" y="9866"/>
                  </a:lnTo>
                  <a:cubicBezTo>
                    <a:pt x="188" y="10002"/>
                    <a:pt x="1" y="10313"/>
                    <a:pt x="1" y="10558"/>
                  </a:cubicBezTo>
                  <a:cubicBezTo>
                    <a:pt x="1" y="10731"/>
                    <a:pt x="90" y="10828"/>
                    <a:pt x="222" y="10828"/>
                  </a:cubicBezTo>
                  <a:cubicBezTo>
                    <a:pt x="281" y="10828"/>
                    <a:pt x="348" y="10808"/>
                    <a:pt x="420" y="10767"/>
                  </a:cubicBezTo>
                  <a:lnTo>
                    <a:pt x="17403" y="962"/>
                  </a:lnTo>
                  <a:cubicBezTo>
                    <a:pt x="17636" y="828"/>
                    <a:pt x="17823" y="518"/>
                    <a:pt x="17823" y="269"/>
                  </a:cubicBezTo>
                  <a:cubicBezTo>
                    <a:pt x="17823" y="98"/>
                    <a:pt x="17735" y="1"/>
                    <a:pt x="17604"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5" name="Google Shape;1225;p76"/>
            <p:cNvSpPr/>
            <p:nvPr/>
          </p:nvSpPr>
          <p:spPr>
            <a:xfrm>
              <a:off x="4528675" y="1901375"/>
              <a:ext cx="166300" cy="130825"/>
            </a:xfrm>
            <a:custGeom>
              <a:rect b="b" l="l" r="r" t="t"/>
              <a:pathLst>
                <a:path extrusionOk="0" h="5233" w="6652">
                  <a:moveTo>
                    <a:pt x="972" y="1"/>
                  </a:moveTo>
                  <a:cubicBezTo>
                    <a:pt x="972" y="1"/>
                    <a:pt x="30" y="1488"/>
                    <a:pt x="17" y="1581"/>
                  </a:cubicBezTo>
                  <a:cubicBezTo>
                    <a:pt x="0" y="1676"/>
                    <a:pt x="2584" y="4437"/>
                    <a:pt x="2839" y="4717"/>
                  </a:cubicBezTo>
                  <a:cubicBezTo>
                    <a:pt x="2979" y="4870"/>
                    <a:pt x="3109" y="4993"/>
                    <a:pt x="3447" y="5014"/>
                  </a:cubicBezTo>
                  <a:cubicBezTo>
                    <a:pt x="4123" y="5054"/>
                    <a:pt x="6651" y="5232"/>
                    <a:pt x="6651" y="5232"/>
                  </a:cubicBezTo>
                  <a:lnTo>
                    <a:pt x="6252" y="3167"/>
                  </a:lnTo>
                  <a:lnTo>
                    <a:pt x="3761" y="3099"/>
                  </a:lnTo>
                  <a:cubicBezTo>
                    <a:pt x="3590" y="2956"/>
                    <a:pt x="972" y="1"/>
                    <a:pt x="972" y="1"/>
                  </a:cubicBezTo>
                  <a:close/>
                </a:path>
              </a:pathLst>
            </a:custGeom>
            <a:solidFill>
              <a:srgbClr val="F28F8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6" name="Google Shape;1226;p76"/>
            <p:cNvSpPr/>
            <p:nvPr/>
          </p:nvSpPr>
          <p:spPr>
            <a:xfrm>
              <a:off x="4677550" y="1980550"/>
              <a:ext cx="106600" cy="71600"/>
            </a:xfrm>
            <a:custGeom>
              <a:rect b="b" l="l" r="r" t="t"/>
              <a:pathLst>
                <a:path extrusionOk="0" h="2864" w="4264">
                  <a:moveTo>
                    <a:pt x="297" y="0"/>
                  </a:moveTo>
                  <a:lnTo>
                    <a:pt x="0" y="2580"/>
                  </a:lnTo>
                  <a:lnTo>
                    <a:pt x="3840" y="2864"/>
                  </a:lnTo>
                  <a:lnTo>
                    <a:pt x="4264" y="90"/>
                  </a:lnTo>
                  <a:lnTo>
                    <a:pt x="297" y="0"/>
                  </a:lnTo>
                  <a:close/>
                </a:path>
              </a:pathLst>
            </a:custGeom>
            <a:solidFill>
              <a:srgbClr val="27DEB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76"/>
            <p:cNvSpPr/>
            <p:nvPr/>
          </p:nvSpPr>
          <p:spPr>
            <a:xfrm>
              <a:off x="4677550" y="1980550"/>
              <a:ext cx="106600" cy="68100"/>
            </a:xfrm>
            <a:custGeom>
              <a:rect b="b" l="l" r="r" t="t"/>
              <a:pathLst>
                <a:path extrusionOk="0" h="2724" w="4264">
                  <a:moveTo>
                    <a:pt x="297" y="0"/>
                  </a:moveTo>
                  <a:lnTo>
                    <a:pt x="66" y="2021"/>
                  </a:lnTo>
                  <a:lnTo>
                    <a:pt x="0" y="2580"/>
                  </a:lnTo>
                  <a:lnTo>
                    <a:pt x="1922" y="2724"/>
                  </a:lnTo>
                  <a:lnTo>
                    <a:pt x="1922" y="2656"/>
                  </a:lnTo>
                  <a:cubicBezTo>
                    <a:pt x="1922" y="1533"/>
                    <a:pt x="2543" y="188"/>
                    <a:pt x="4264" y="90"/>
                  </a:cubicBezTo>
                  <a:lnTo>
                    <a:pt x="297" y="0"/>
                  </a:ln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8" name="Google Shape;1228;p76"/>
            <p:cNvSpPr/>
            <p:nvPr/>
          </p:nvSpPr>
          <p:spPr>
            <a:xfrm>
              <a:off x="3873775" y="1869900"/>
              <a:ext cx="706450" cy="624975"/>
            </a:xfrm>
            <a:custGeom>
              <a:rect b="b" l="l" r="r" t="t"/>
              <a:pathLst>
                <a:path extrusionOk="0" h="24999" w="28258">
                  <a:moveTo>
                    <a:pt x="27966" y="0"/>
                  </a:moveTo>
                  <a:cubicBezTo>
                    <a:pt x="27895" y="0"/>
                    <a:pt x="27816" y="23"/>
                    <a:pt x="27732" y="72"/>
                  </a:cubicBezTo>
                  <a:lnTo>
                    <a:pt x="530" y="15774"/>
                  </a:lnTo>
                  <a:cubicBezTo>
                    <a:pt x="240" y="15946"/>
                    <a:pt x="1" y="16352"/>
                    <a:pt x="1" y="16689"/>
                  </a:cubicBezTo>
                  <a:lnTo>
                    <a:pt x="1" y="24621"/>
                  </a:lnTo>
                  <a:cubicBezTo>
                    <a:pt x="1" y="24860"/>
                    <a:pt x="120" y="24999"/>
                    <a:pt x="293" y="24999"/>
                  </a:cubicBezTo>
                  <a:cubicBezTo>
                    <a:pt x="365" y="24999"/>
                    <a:pt x="445" y="24975"/>
                    <a:pt x="530" y="24925"/>
                  </a:cubicBezTo>
                  <a:lnTo>
                    <a:pt x="27732" y="9225"/>
                  </a:lnTo>
                  <a:cubicBezTo>
                    <a:pt x="28022" y="9054"/>
                    <a:pt x="28257" y="8645"/>
                    <a:pt x="28257" y="8311"/>
                  </a:cubicBezTo>
                  <a:lnTo>
                    <a:pt x="28257" y="379"/>
                  </a:lnTo>
                  <a:cubicBezTo>
                    <a:pt x="28257" y="139"/>
                    <a:pt x="28138" y="0"/>
                    <a:pt x="27966" y="0"/>
                  </a:cubicBezTo>
                  <a:close/>
                </a:path>
              </a:pathLst>
            </a:custGeom>
            <a:solidFill>
              <a:srgbClr val="E0E0E0"/>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9" name="Google Shape;1229;p76"/>
            <p:cNvSpPr/>
            <p:nvPr/>
          </p:nvSpPr>
          <p:spPr>
            <a:xfrm>
              <a:off x="3873775" y="1869900"/>
              <a:ext cx="706450" cy="430475"/>
            </a:xfrm>
            <a:custGeom>
              <a:rect b="b" l="l" r="r" t="t"/>
              <a:pathLst>
                <a:path extrusionOk="0" h="17219" w="28258">
                  <a:moveTo>
                    <a:pt x="27966" y="0"/>
                  </a:moveTo>
                  <a:cubicBezTo>
                    <a:pt x="27895" y="0"/>
                    <a:pt x="27816" y="23"/>
                    <a:pt x="27732" y="72"/>
                  </a:cubicBezTo>
                  <a:lnTo>
                    <a:pt x="530" y="15774"/>
                  </a:lnTo>
                  <a:cubicBezTo>
                    <a:pt x="240" y="15946"/>
                    <a:pt x="1" y="16352"/>
                    <a:pt x="1" y="16689"/>
                  </a:cubicBezTo>
                  <a:lnTo>
                    <a:pt x="1" y="17218"/>
                  </a:lnTo>
                  <a:lnTo>
                    <a:pt x="28257" y="907"/>
                  </a:lnTo>
                  <a:lnTo>
                    <a:pt x="28257" y="379"/>
                  </a:lnTo>
                  <a:cubicBezTo>
                    <a:pt x="28257" y="139"/>
                    <a:pt x="28138" y="0"/>
                    <a:pt x="27966"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0" name="Google Shape;1230;p76"/>
            <p:cNvSpPr/>
            <p:nvPr/>
          </p:nvSpPr>
          <p:spPr>
            <a:xfrm>
              <a:off x="3893575" y="2221700"/>
              <a:ext cx="158500" cy="242300"/>
            </a:xfrm>
            <a:custGeom>
              <a:rect b="b" l="l" r="r" t="t"/>
              <a:pathLst>
                <a:path extrusionOk="0" h="9692" w="6340">
                  <a:moveTo>
                    <a:pt x="6106" y="1"/>
                  </a:moveTo>
                  <a:cubicBezTo>
                    <a:pt x="6049" y="1"/>
                    <a:pt x="5986" y="19"/>
                    <a:pt x="5919" y="58"/>
                  </a:cubicBezTo>
                  <a:lnTo>
                    <a:pt x="424" y="3228"/>
                  </a:lnTo>
                  <a:cubicBezTo>
                    <a:pt x="192" y="3365"/>
                    <a:pt x="1" y="3693"/>
                    <a:pt x="1" y="3962"/>
                  </a:cubicBezTo>
                  <a:lnTo>
                    <a:pt x="1" y="9389"/>
                  </a:lnTo>
                  <a:cubicBezTo>
                    <a:pt x="1" y="9581"/>
                    <a:pt x="97" y="9691"/>
                    <a:pt x="237" y="9691"/>
                  </a:cubicBezTo>
                  <a:cubicBezTo>
                    <a:pt x="294" y="9691"/>
                    <a:pt x="357" y="9673"/>
                    <a:pt x="424" y="9635"/>
                  </a:cubicBezTo>
                  <a:lnTo>
                    <a:pt x="5919" y="6464"/>
                  </a:lnTo>
                  <a:cubicBezTo>
                    <a:pt x="6151" y="6327"/>
                    <a:pt x="6339" y="5999"/>
                    <a:pt x="6339" y="5730"/>
                  </a:cubicBezTo>
                  <a:lnTo>
                    <a:pt x="6339" y="300"/>
                  </a:lnTo>
                  <a:cubicBezTo>
                    <a:pt x="6339" y="111"/>
                    <a:pt x="6244" y="1"/>
                    <a:pt x="6106" y="1"/>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1" name="Google Shape;1231;p76"/>
            <p:cNvSpPr/>
            <p:nvPr/>
          </p:nvSpPr>
          <p:spPr>
            <a:xfrm>
              <a:off x="3893575" y="2264750"/>
              <a:ext cx="158500" cy="199250"/>
            </a:xfrm>
            <a:custGeom>
              <a:rect b="b" l="l" r="r" t="t"/>
              <a:pathLst>
                <a:path extrusionOk="0" h="7970" w="6340">
                  <a:moveTo>
                    <a:pt x="5090" y="1"/>
                  </a:moveTo>
                  <a:cubicBezTo>
                    <a:pt x="5012" y="1"/>
                    <a:pt x="4936" y="65"/>
                    <a:pt x="4881" y="192"/>
                  </a:cubicBezTo>
                  <a:lnTo>
                    <a:pt x="3247" y="4039"/>
                  </a:lnTo>
                  <a:lnTo>
                    <a:pt x="2452" y="3045"/>
                  </a:lnTo>
                  <a:cubicBezTo>
                    <a:pt x="2376" y="2952"/>
                    <a:pt x="2288" y="2906"/>
                    <a:pt x="2204" y="2906"/>
                  </a:cubicBezTo>
                  <a:cubicBezTo>
                    <a:pt x="2101" y="2906"/>
                    <a:pt x="2003" y="2974"/>
                    <a:pt x="1940" y="3107"/>
                  </a:cubicBezTo>
                  <a:lnTo>
                    <a:pt x="1" y="7240"/>
                  </a:lnTo>
                  <a:lnTo>
                    <a:pt x="1" y="7667"/>
                  </a:lnTo>
                  <a:cubicBezTo>
                    <a:pt x="1" y="7859"/>
                    <a:pt x="97" y="7969"/>
                    <a:pt x="237" y="7969"/>
                  </a:cubicBezTo>
                  <a:cubicBezTo>
                    <a:pt x="294" y="7969"/>
                    <a:pt x="357" y="7951"/>
                    <a:pt x="424" y="7913"/>
                  </a:cubicBezTo>
                  <a:lnTo>
                    <a:pt x="5919" y="4742"/>
                  </a:lnTo>
                  <a:cubicBezTo>
                    <a:pt x="6151" y="4605"/>
                    <a:pt x="6339" y="4277"/>
                    <a:pt x="6339" y="4008"/>
                  </a:cubicBezTo>
                  <a:lnTo>
                    <a:pt x="6339" y="2135"/>
                  </a:lnTo>
                  <a:lnTo>
                    <a:pt x="5301" y="175"/>
                  </a:lnTo>
                  <a:cubicBezTo>
                    <a:pt x="5240" y="59"/>
                    <a:pt x="5164" y="1"/>
                    <a:pt x="5090" y="1"/>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2" name="Google Shape;1232;p76"/>
            <p:cNvSpPr/>
            <p:nvPr/>
          </p:nvSpPr>
          <p:spPr>
            <a:xfrm>
              <a:off x="3893575" y="2287725"/>
              <a:ext cx="39725" cy="56700"/>
            </a:xfrm>
            <a:custGeom>
              <a:rect b="b" l="l" r="r" t="t"/>
              <a:pathLst>
                <a:path extrusionOk="0" h="2268" w="1589">
                  <a:moveTo>
                    <a:pt x="1445" y="0"/>
                  </a:moveTo>
                  <a:lnTo>
                    <a:pt x="424" y="587"/>
                  </a:lnTo>
                  <a:cubicBezTo>
                    <a:pt x="192" y="724"/>
                    <a:pt x="1" y="1052"/>
                    <a:pt x="1" y="1321"/>
                  </a:cubicBezTo>
                  <a:lnTo>
                    <a:pt x="1" y="2222"/>
                  </a:lnTo>
                  <a:cubicBezTo>
                    <a:pt x="66" y="2252"/>
                    <a:pt x="138" y="2268"/>
                    <a:pt x="216" y="2268"/>
                  </a:cubicBezTo>
                  <a:cubicBezTo>
                    <a:pt x="343" y="2268"/>
                    <a:pt x="486" y="2226"/>
                    <a:pt x="639" y="2137"/>
                  </a:cubicBezTo>
                  <a:cubicBezTo>
                    <a:pt x="1162" y="1836"/>
                    <a:pt x="1588" y="1099"/>
                    <a:pt x="1588" y="495"/>
                  </a:cubicBezTo>
                  <a:cubicBezTo>
                    <a:pt x="1588" y="283"/>
                    <a:pt x="1533" y="116"/>
                    <a:pt x="1445"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3" name="Google Shape;1233;p76"/>
            <p:cNvSpPr/>
            <p:nvPr/>
          </p:nvSpPr>
          <p:spPr>
            <a:xfrm>
              <a:off x="4103575" y="1946600"/>
              <a:ext cx="445675" cy="270700"/>
            </a:xfrm>
            <a:custGeom>
              <a:rect b="b" l="l" r="r" t="t"/>
              <a:pathLst>
                <a:path extrusionOk="0" h="10828" w="17827">
                  <a:moveTo>
                    <a:pt x="17605" y="0"/>
                  </a:moveTo>
                  <a:cubicBezTo>
                    <a:pt x="17545" y="0"/>
                    <a:pt x="17476" y="20"/>
                    <a:pt x="17403" y="62"/>
                  </a:cubicBezTo>
                  <a:lnTo>
                    <a:pt x="424" y="9867"/>
                  </a:lnTo>
                  <a:cubicBezTo>
                    <a:pt x="192" y="10000"/>
                    <a:pt x="0" y="10310"/>
                    <a:pt x="0" y="10560"/>
                  </a:cubicBezTo>
                  <a:cubicBezTo>
                    <a:pt x="0" y="10731"/>
                    <a:pt x="90" y="10828"/>
                    <a:pt x="222" y="10828"/>
                  </a:cubicBezTo>
                  <a:cubicBezTo>
                    <a:pt x="282" y="10828"/>
                    <a:pt x="351" y="10808"/>
                    <a:pt x="424" y="10765"/>
                  </a:cubicBezTo>
                  <a:lnTo>
                    <a:pt x="17403" y="963"/>
                  </a:lnTo>
                  <a:cubicBezTo>
                    <a:pt x="17639" y="826"/>
                    <a:pt x="17827" y="515"/>
                    <a:pt x="17827" y="266"/>
                  </a:cubicBezTo>
                  <a:cubicBezTo>
                    <a:pt x="17827" y="97"/>
                    <a:pt x="17737" y="0"/>
                    <a:pt x="17605"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4" name="Google Shape;1234;p76"/>
            <p:cNvSpPr/>
            <p:nvPr/>
          </p:nvSpPr>
          <p:spPr>
            <a:xfrm>
              <a:off x="4103575" y="2003775"/>
              <a:ext cx="445675" cy="270700"/>
            </a:xfrm>
            <a:custGeom>
              <a:rect b="b" l="l" r="r" t="t"/>
              <a:pathLst>
                <a:path extrusionOk="0" h="10828" w="17827">
                  <a:moveTo>
                    <a:pt x="17605" y="0"/>
                  </a:moveTo>
                  <a:cubicBezTo>
                    <a:pt x="17545" y="0"/>
                    <a:pt x="17476" y="20"/>
                    <a:pt x="17403" y="62"/>
                  </a:cubicBezTo>
                  <a:lnTo>
                    <a:pt x="424" y="9866"/>
                  </a:lnTo>
                  <a:cubicBezTo>
                    <a:pt x="192" y="10000"/>
                    <a:pt x="0" y="10310"/>
                    <a:pt x="0" y="10559"/>
                  </a:cubicBezTo>
                  <a:cubicBezTo>
                    <a:pt x="0" y="10730"/>
                    <a:pt x="90" y="10827"/>
                    <a:pt x="222" y="10827"/>
                  </a:cubicBezTo>
                  <a:cubicBezTo>
                    <a:pt x="282" y="10827"/>
                    <a:pt x="351" y="10807"/>
                    <a:pt x="424" y="10764"/>
                  </a:cubicBezTo>
                  <a:lnTo>
                    <a:pt x="17403" y="963"/>
                  </a:lnTo>
                  <a:cubicBezTo>
                    <a:pt x="17639" y="826"/>
                    <a:pt x="17827" y="515"/>
                    <a:pt x="17827" y="266"/>
                  </a:cubicBezTo>
                  <a:cubicBezTo>
                    <a:pt x="17827" y="97"/>
                    <a:pt x="17737" y="0"/>
                    <a:pt x="17605"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5" name="Google Shape;1235;p76"/>
            <p:cNvSpPr/>
            <p:nvPr/>
          </p:nvSpPr>
          <p:spPr>
            <a:xfrm>
              <a:off x="4103575" y="2060950"/>
              <a:ext cx="445675" cy="270700"/>
            </a:xfrm>
            <a:custGeom>
              <a:rect b="b" l="l" r="r" t="t"/>
              <a:pathLst>
                <a:path extrusionOk="0" h="10828" w="17827">
                  <a:moveTo>
                    <a:pt x="17604" y="0"/>
                  </a:moveTo>
                  <a:cubicBezTo>
                    <a:pt x="17545" y="0"/>
                    <a:pt x="17476" y="20"/>
                    <a:pt x="17403" y="61"/>
                  </a:cubicBezTo>
                  <a:lnTo>
                    <a:pt x="424" y="9866"/>
                  </a:lnTo>
                  <a:cubicBezTo>
                    <a:pt x="192" y="10000"/>
                    <a:pt x="0" y="10310"/>
                    <a:pt x="0" y="10559"/>
                  </a:cubicBezTo>
                  <a:cubicBezTo>
                    <a:pt x="0" y="10730"/>
                    <a:pt x="90" y="10827"/>
                    <a:pt x="222" y="10827"/>
                  </a:cubicBezTo>
                  <a:cubicBezTo>
                    <a:pt x="282" y="10827"/>
                    <a:pt x="351" y="10807"/>
                    <a:pt x="424" y="10764"/>
                  </a:cubicBezTo>
                  <a:lnTo>
                    <a:pt x="17403" y="962"/>
                  </a:lnTo>
                  <a:cubicBezTo>
                    <a:pt x="17639" y="826"/>
                    <a:pt x="17827" y="515"/>
                    <a:pt x="17827" y="269"/>
                  </a:cubicBezTo>
                  <a:cubicBezTo>
                    <a:pt x="17827" y="97"/>
                    <a:pt x="17737" y="0"/>
                    <a:pt x="17604" y="0"/>
                  </a:cubicBez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6" name="Google Shape;1236;p76"/>
            <p:cNvSpPr/>
            <p:nvPr/>
          </p:nvSpPr>
          <p:spPr>
            <a:xfrm>
              <a:off x="4860225" y="2733875"/>
              <a:ext cx="36050" cy="52500"/>
            </a:xfrm>
            <a:custGeom>
              <a:rect b="b" l="l" r="r" t="t"/>
              <a:pathLst>
                <a:path extrusionOk="0" h="2100" w="1442">
                  <a:moveTo>
                    <a:pt x="0" y="1"/>
                  </a:moveTo>
                  <a:lnTo>
                    <a:pt x="0" y="2100"/>
                  </a:lnTo>
                  <a:lnTo>
                    <a:pt x="1441" y="2100"/>
                  </a:lnTo>
                  <a:lnTo>
                    <a:pt x="1441" y="1"/>
                  </a:lnTo>
                  <a:close/>
                </a:path>
              </a:pathLst>
            </a:custGeom>
            <a:solidFill>
              <a:srgbClr val="FFA8A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p76"/>
            <p:cNvSpPr/>
            <p:nvPr/>
          </p:nvSpPr>
          <p:spPr>
            <a:xfrm>
              <a:off x="4733700" y="2669025"/>
              <a:ext cx="37825" cy="53700"/>
            </a:xfrm>
            <a:custGeom>
              <a:rect b="b" l="l" r="r" t="t"/>
              <a:pathLst>
                <a:path extrusionOk="0" h="2148" w="1513">
                  <a:moveTo>
                    <a:pt x="1437" y="1"/>
                  </a:moveTo>
                  <a:lnTo>
                    <a:pt x="0" y="52"/>
                  </a:lnTo>
                  <a:lnTo>
                    <a:pt x="72" y="2148"/>
                  </a:lnTo>
                  <a:lnTo>
                    <a:pt x="1512" y="2096"/>
                  </a:lnTo>
                  <a:lnTo>
                    <a:pt x="1437" y="1"/>
                  </a:lnTo>
                  <a:close/>
                </a:path>
              </a:pathLst>
            </a:custGeom>
            <a:solidFill>
              <a:srgbClr val="FFA8A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8" name="Google Shape;1238;p76"/>
            <p:cNvSpPr/>
            <p:nvPr/>
          </p:nvSpPr>
          <p:spPr>
            <a:xfrm>
              <a:off x="4696475" y="2222375"/>
              <a:ext cx="211975" cy="525100"/>
            </a:xfrm>
            <a:custGeom>
              <a:rect b="b" l="l" r="r" t="t"/>
              <a:pathLst>
                <a:path extrusionOk="0" h="21004" w="8479">
                  <a:moveTo>
                    <a:pt x="1165" y="0"/>
                  </a:moveTo>
                  <a:cubicBezTo>
                    <a:pt x="1165" y="0"/>
                    <a:pt x="1" y="9006"/>
                    <a:pt x="152" y="9863"/>
                  </a:cubicBezTo>
                  <a:cubicBezTo>
                    <a:pt x="298" y="10720"/>
                    <a:pt x="1455" y="18710"/>
                    <a:pt x="1455" y="18710"/>
                  </a:cubicBezTo>
                  <a:cubicBezTo>
                    <a:pt x="1710" y="18846"/>
                    <a:pt x="1956" y="18894"/>
                    <a:pt x="2174" y="18894"/>
                  </a:cubicBezTo>
                  <a:cubicBezTo>
                    <a:pt x="2669" y="18894"/>
                    <a:pt x="3022" y="18648"/>
                    <a:pt x="3022" y="18648"/>
                  </a:cubicBezTo>
                  <a:cubicBezTo>
                    <a:pt x="3022" y="18648"/>
                    <a:pt x="3318" y="13181"/>
                    <a:pt x="3267" y="12235"/>
                  </a:cubicBezTo>
                  <a:cubicBezTo>
                    <a:pt x="3216" y="11287"/>
                    <a:pt x="2981" y="9945"/>
                    <a:pt x="2981" y="9945"/>
                  </a:cubicBezTo>
                  <a:lnTo>
                    <a:pt x="4315" y="4239"/>
                  </a:lnTo>
                  <a:cubicBezTo>
                    <a:pt x="4315" y="4239"/>
                    <a:pt x="4698" y="9085"/>
                    <a:pt x="4920" y="10870"/>
                  </a:cubicBezTo>
                  <a:cubicBezTo>
                    <a:pt x="5178" y="12918"/>
                    <a:pt x="6482" y="20707"/>
                    <a:pt x="6482" y="20707"/>
                  </a:cubicBezTo>
                  <a:cubicBezTo>
                    <a:pt x="6800" y="20929"/>
                    <a:pt x="7086" y="21004"/>
                    <a:pt x="7327" y="21004"/>
                  </a:cubicBezTo>
                  <a:cubicBezTo>
                    <a:pt x="7810" y="21004"/>
                    <a:pt x="8110" y="20707"/>
                    <a:pt x="8110" y="20707"/>
                  </a:cubicBezTo>
                  <a:cubicBezTo>
                    <a:pt x="8110" y="20707"/>
                    <a:pt x="8288" y="14973"/>
                    <a:pt x="8397" y="12908"/>
                  </a:cubicBezTo>
                  <a:cubicBezTo>
                    <a:pt x="8479" y="11389"/>
                    <a:pt x="8107" y="10662"/>
                    <a:pt x="8073" y="10266"/>
                  </a:cubicBezTo>
                  <a:cubicBezTo>
                    <a:pt x="8073" y="10266"/>
                    <a:pt x="7895" y="1376"/>
                    <a:pt x="7895" y="0"/>
                  </a:cubicBezTo>
                  <a:close/>
                </a:path>
              </a:pathLst>
            </a:custGeom>
            <a:solidFill>
              <a:srgbClr val="455A64"/>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p76"/>
            <p:cNvSpPr/>
            <p:nvPr/>
          </p:nvSpPr>
          <p:spPr>
            <a:xfrm>
              <a:off x="4725575" y="1982775"/>
              <a:ext cx="168300" cy="265200"/>
            </a:xfrm>
            <a:custGeom>
              <a:rect b="b" l="l" r="r" t="t"/>
              <a:pathLst>
                <a:path extrusionOk="0" h="10608" w="6732">
                  <a:moveTo>
                    <a:pt x="2343" y="1"/>
                  </a:moveTo>
                  <a:cubicBezTo>
                    <a:pt x="622" y="99"/>
                    <a:pt x="1" y="1444"/>
                    <a:pt x="1" y="2567"/>
                  </a:cubicBezTo>
                  <a:lnTo>
                    <a:pt x="1" y="9584"/>
                  </a:lnTo>
                  <a:cubicBezTo>
                    <a:pt x="1001" y="10314"/>
                    <a:pt x="2272" y="10608"/>
                    <a:pt x="3457" y="10608"/>
                  </a:cubicBezTo>
                  <a:cubicBezTo>
                    <a:pt x="4881" y="10608"/>
                    <a:pt x="6180" y="10184"/>
                    <a:pt x="6731" y="9584"/>
                  </a:cubicBezTo>
                  <a:lnTo>
                    <a:pt x="6731" y="5325"/>
                  </a:lnTo>
                  <a:lnTo>
                    <a:pt x="6731" y="2843"/>
                  </a:lnTo>
                  <a:cubicBezTo>
                    <a:pt x="6731" y="1540"/>
                    <a:pt x="5851" y="382"/>
                    <a:pt x="4585" y="69"/>
                  </a:cubicBezTo>
                  <a:cubicBezTo>
                    <a:pt x="4578" y="69"/>
                    <a:pt x="4571" y="65"/>
                    <a:pt x="4564" y="65"/>
                  </a:cubicBezTo>
                  <a:lnTo>
                    <a:pt x="2343" y="1"/>
                  </a:ln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p76"/>
            <p:cNvSpPr/>
            <p:nvPr/>
          </p:nvSpPr>
          <p:spPr>
            <a:xfrm>
              <a:off x="4846575" y="1840725"/>
              <a:ext cx="27925" cy="57675"/>
            </a:xfrm>
            <a:custGeom>
              <a:rect b="b" l="l" r="r" t="t"/>
              <a:pathLst>
                <a:path extrusionOk="0" h="2307" w="1117">
                  <a:moveTo>
                    <a:pt x="294" y="1"/>
                  </a:moveTo>
                  <a:cubicBezTo>
                    <a:pt x="241" y="1"/>
                    <a:pt x="209" y="6"/>
                    <a:pt x="209" y="6"/>
                  </a:cubicBezTo>
                  <a:lnTo>
                    <a:pt x="1" y="2307"/>
                  </a:lnTo>
                  <a:lnTo>
                    <a:pt x="844" y="2211"/>
                  </a:lnTo>
                  <a:cubicBezTo>
                    <a:pt x="1058" y="1027"/>
                    <a:pt x="1117" y="508"/>
                    <a:pt x="844" y="231"/>
                  </a:cubicBezTo>
                  <a:cubicBezTo>
                    <a:pt x="650" y="31"/>
                    <a:pt x="416" y="1"/>
                    <a:pt x="294"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1" name="Google Shape;1241;p76"/>
            <p:cNvSpPr/>
            <p:nvPr/>
          </p:nvSpPr>
          <p:spPr>
            <a:xfrm>
              <a:off x="4708325" y="1828625"/>
              <a:ext cx="33425" cy="27375"/>
            </a:xfrm>
            <a:custGeom>
              <a:rect b="b" l="l" r="r" t="t"/>
              <a:pathLst>
                <a:path extrusionOk="0" h="1095" w="1337">
                  <a:moveTo>
                    <a:pt x="178" y="0"/>
                  </a:moveTo>
                  <a:cubicBezTo>
                    <a:pt x="25" y="0"/>
                    <a:pt x="1" y="234"/>
                    <a:pt x="117" y="443"/>
                  </a:cubicBezTo>
                  <a:cubicBezTo>
                    <a:pt x="257" y="699"/>
                    <a:pt x="524" y="1030"/>
                    <a:pt x="1094" y="1095"/>
                  </a:cubicBezTo>
                  <a:cubicBezTo>
                    <a:pt x="1100" y="1057"/>
                    <a:pt x="1336" y="436"/>
                    <a:pt x="1336" y="436"/>
                  </a:cubicBezTo>
                  <a:lnTo>
                    <a:pt x="828" y="149"/>
                  </a:lnTo>
                  <a:cubicBezTo>
                    <a:pt x="828" y="149"/>
                    <a:pt x="486" y="149"/>
                    <a:pt x="302" y="40"/>
                  </a:cubicBezTo>
                  <a:cubicBezTo>
                    <a:pt x="254" y="12"/>
                    <a:pt x="212" y="0"/>
                    <a:pt x="178"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p76"/>
            <p:cNvSpPr/>
            <p:nvPr/>
          </p:nvSpPr>
          <p:spPr>
            <a:xfrm>
              <a:off x="4723525" y="1817150"/>
              <a:ext cx="159000" cy="199125"/>
            </a:xfrm>
            <a:custGeom>
              <a:rect b="b" l="l" r="r" t="t"/>
              <a:pathLst>
                <a:path extrusionOk="0" h="7965" w="6360">
                  <a:moveTo>
                    <a:pt x="2451" y="1"/>
                  </a:moveTo>
                  <a:cubicBezTo>
                    <a:pt x="1546" y="1"/>
                    <a:pt x="674" y="456"/>
                    <a:pt x="404" y="1604"/>
                  </a:cubicBezTo>
                  <a:cubicBezTo>
                    <a:pt x="1" y="3324"/>
                    <a:pt x="455" y="4342"/>
                    <a:pt x="728" y="4912"/>
                  </a:cubicBezTo>
                  <a:cubicBezTo>
                    <a:pt x="971" y="5424"/>
                    <a:pt x="1346" y="5878"/>
                    <a:pt x="1506" y="5922"/>
                  </a:cubicBezTo>
                  <a:cubicBezTo>
                    <a:pt x="1576" y="5941"/>
                    <a:pt x="1665" y="5948"/>
                    <a:pt x="1759" y="5948"/>
                  </a:cubicBezTo>
                  <a:cubicBezTo>
                    <a:pt x="2063" y="5948"/>
                    <a:pt x="2428" y="5874"/>
                    <a:pt x="2428" y="5874"/>
                  </a:cubicBezTo>
                  <a:lnTo>
                    <a:pt x="2428" y="5874"/>
                  </a:lnTo>
                  <a:lnTo>
                    <a:pt x="2425" y="6626"/>
                  </a:lnTo>
                  <a:cubicBezTo>
                    <a:pt x="2055" y="7076"/>
                    <a:pt x="1814" y="7965"/>
                    <a:pt x="2737" y="7965"/>
                  </a:cubicBezTo>
                  <a:cubicBezTo>
                    <a:pt x="2812" y="7965"/>
                    <a:pt x="2896" y="7959"/>
                    <a:pt x="2987" y="7946"/>
                  </a:cubicBezTo>
                  <a:cubicBezTo>
                    <a:pt x="4199" y="7782"/>
                    <a:pt x="4646" y="6690"/>
                    <a:pt x="4646" y="6690"/>
                  </a:cubicBezTo>
                  <a:lnTo>
                    <a:pt x="4735" y="4625"/>
                  </a:lnTo>
                  <a:cubicBezTo>
                    <a:pt x="4735" y="4625"/>
                    <a:pt x="4846" y="4709"/>
                    <a:pt x="5026" y="4709"/>
                  </a:cubicBezTo>
                  <a:cubicBezTo>
                    <a:pt x="5140" y="4709"/>
                    <a:pt x="5281" y="4675"/>
                    <a:pt x="5438" y="4567"/>
                  </a:cubicBezTo>
                  <a:cubicBezTo>
                    <a:pt x="5779" y="4328"/>
                    <a:pt x="6360" y="3611"/>
                    <a:pt x="6103" y="3072"/>
                  </a:cubicBezTo>
                  <a:cubicBezTo>
                    <a:pt x="5984" y="2821"/>
                    <a:pt x="5807" y="2738"/>
                    <a:pt x="5639" y="2738"/>
                  </a:cubicBezTo>
                  <a:cubicBezTo>
                    <a:pt x="5453" y="2738"/>
                    <a:pt x="5276" y="2840"/>
                    <a:pt x="5196" y="2926"/>
                  </a:cubicBezTo>
                  <a:cubicBezTo>
                    <a:pt x="5059" y="3065"/>
                    <a:pt x="4907" y="3264"/>
                    <a:pt x="4786" y="3264"/>
                  </a:cubicBezTo>
                  <a:cubicBezTo>
                    <a:pt x="4768" y="3264"/>
                    <a:pt x="4751" y="3260"/>
                    <a:pt x="4735" y="3250"/>
                  </a:cubicBezTo>
                  <a:cubicBezTo>
                    <a:pt x="4735" y="3250"/>
                    <a:pt x="5189" y="1192"/>
                    <a:pt x="4005" y="448"/>
                  </a:cubicBezTo>
                  <a:cubicBezTo>
                    <a:pt x="3558" y="167"/>
                    <a:pt x="2998" y="1"/>
                    <a:pt x="2451" y="1"/>
                  </a:cubicBezTo>
                  <a:close/>
                </a:path>
              </a:pathLst>
            </a:custGeom>
            <a:solidFill>
              <a:srgbClr val="FFA8A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3" name="Google Shape;1243;p76"/>
            <p:cNvSpPr/>
            <p:nvPr/>
          </p:nvSpPr>
          <p:spPr>
            <a:xfrm>
              <a:off x="4716800" y="1784625"/>
              <a:ext cx="142000" cy="119075"/>
            </a:xfrm>
            <a:custGeom>
              <a:rect b="b" l="l" r="r" t="t"/>
              <a:pathLst>
                <a:path extrusionOk="0" h="4763" w="5680">
                  <a:moveTo>
                    <a:pt x="357" y="1"/>
                  </a:moveTo>
                  <a:cubicBezTo>
                    <a:pt x="238" y="1"/>
                    <a:pt x="197" y="85"/>
                    <a:pt x="147" y="264"/>
                  </a:cubicBezTo>
                  <a:cubicBezTo>
                    <a:pt x="41" y="640"/>
                    <a:pt x="0" y="1503"/>
                    <a:pt x="512" y="2083"/>
                  </a:cubicBezTo>
                  <a:lnTo>
                    <a:pt x="939" y="2237"/>
                  </a:lnTo>
                  <a:cubicBezTo>
                    <a:pt x="939" y="2237"/>
                    <a:pt x="1168" y="2442"/>
                    <a:pt x="1970" y="2541"/>
                  </a:cubicBezTo>
                  <a:cubicBezTo>
                    <a:pt x="2196" y="2568"/>
                    <a:pt x="2457" y="2578"/>
                    <a:pt x="2721" y="2578"/>
                  </a:cubicBezTo>
                  <a:cubicBezTo>
                    <a:pt x="3387" y="2578"/>
                    <a:pt x="4062" y="2513"/>
                    <a:pt x="4184" y="2496"/>
                  </a:cubicBezTo>
                  <a:cubicBezTo>
                    <a:pt x="4198" y="2494"/>
                    <a:pt x="4211" y="2493"/>
                    <a:pt x="4223" y="2493"/>
                  </a:cubicBezTo>
                  <a:cubicBezTo>
                    <a:pt x="4423" y="2493"/>
                    <a:pt x="4475" y="2727"/>
                    <a:pt x="4594" y="3305"/>
                  </a:cubicBezTo>
                  <a:cubicBezTo>
                    <a:pt x="4704" y="3844"/>
                    <a:pt x="4792" y="4759"/>
                    <a:pt x="5004" y="4762"/>
                  </a:cubicBezTo>
                  <a:cubicBezTo>
                    <a:pt x="5069" y="4762"/>
                    <a:pt x="5307" y="4367"/>
                    <a:pt x="5465" y="4227"/>
                  </a:cubicBezTo>
                  <a:cubicBezTo>
                    <a:pt x="5679" y="4028"/>
                    <a:pt x="5400" y="2250"/>
                    <a:pt x="5400" y="2250"/>
                  </a:cubicBezTo>
                  <a:cubicBezTo>
                    <a:pt x="5400" y="2250"/>
                    <a:pt x="5618" y="1578"/>
                    <a:pt x="5192" y="1131"/>
                  </a:cubicBezTo>
                  <a:cubicBezTo>
                    <a:pt x="4765" y="684"/>
                    <a:pt x="3939" y="759"/>
                    <a:pt x="3335" y="739"/>
                  </a:cubicBezTo>
                  <a:cubicBezTo>
                    <a:pt x="2707" y="714"/>
                    <a:pt x="2034" y="677"/>
                    <a:pt x="1174" y="305"/>
                  </a:cubicBezTo>
                  <a:cubicBezTo>
                    <a:pt x="722" y="106"/>
                    <a:pt x="490" y="1"/>
                    <a:pt x="357"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p76"/>
            <p:cNvSpPr/>
            <p:nvPr/>
          </p:nvSpPr>
          <p:spPr>
            <a:xfrm>
              <a:off x="4849050" y="1828225"/>
              <a:ext cx="21625" cy="16175"/>
            </a:xfrm>
            <a:custGeom>
              <a:rect b="b" l="l" r="r" t="t"/>
              <a:pathLst>
                <a:path extrusionOk="0" h="647" w="865">
                  <a:moveTo>
                    <a:pt x="488" y="1"/>
                  </a:moveTo>
                  <a:cubicBezTo>
                    <a:pt x="423" y="1"/>
                    <a:pt x="356" y="16"/>
                    <a:pt x="294" y="49"/>
                  </a:cubicBezTo>
                  <a:cubicBezTo>
                    <a:pt x="86" y="162"/>
                    <a:pt x="0" y="428"/>
                    <a:pt x="110" y="646"/>
                  </a:cubicBezTo>
                  <a:lnTo>
                    <a:pt x="864" y="240"/>
                  </a:lnTo>
                  <a:cubicBezTo>
                    <a:pt x="790" y="87"/>
                    <a:pt x="642" y="1"/>
                    <a:pt x="488"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5" name="Google Shape;1245;p76"/>
            <p:cNvSpPr/>
            <p:nvPr/>
          </p:nvSpPr>
          <p:spPr>
            <a:xfrm>
              <a:off x="4784200" y="1939675"/>
              <a:ext cx="51400" cy="31750"/>
            </a:xfrm>
            <a:custGeom>
              <a:rect b="b" l="l" r="r" t="t"/>
              <a:pathLst>
                <a:path extrusionOk="0" h="1270" w="2056">
                  <a:moveTo>
                    <a:pt x="2055" y="0"/>
                  </a:moveTo>
                  <a:cubicBezTo>
                    <a:pt x="1991" y="158"/>
                    <a:pt x="1775" y="400"/>
                    <a:pt x="1513" y="540"/>
                  </a:cubicBezTo>
                  <a:cubicBezTo>
                    <a:pt x="1120" y="748"/>
                    <a:pt x="1" y="973"/>
                    <a:pt x="1" y="973"/>
                  </a:cubicBezTo>
                  <a:lnTo>
                    <a:pt x="1" y="1270"/>
                  </a:lnTo>
                  <a:cubicBezTo>
                    <a:pt x="1" y="1270"/>
                    <a:pt x="1461" y="1000"/>
                    <a:pt x="1748" y="635"/>
                  </a:cubicBezTo>
                  <a:cubicBezTo>
                    <a:pt x="1980" y="335"/>
                    <a:pt x="2055" y="1"/>
                    <a:pt x="2055" y="0"/>
                  </a:cubicBezTo>
                  <a:close/>
                </a:path>
              </a:pathLst>
            </a:custGeom>
            <a:solidFill>
              <a:srgbClr val="F28F8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p76"/>
            <p:cNvSpPr/>
            <p:nvPr/>
          </p:nvSpPr>
          <p:spPr>
            <a:xfrm>
              <a:off x="4790950" y="1885600"/>
              <a:ext cx="11200" cy="11700"/>
            </a:xfrm>
            <a:custGeom>
              <a:rect b="b" l="l" r="r" t="t"/>
              <a:pathLst>
                <a:path extrusionOk="0" h="468" w="448">
                  <a:moveTo>
                    <a:pt x="222" y="0"/>
                  </a:moveTo>
                  <a:cubicBezTo>
                    <a:pt x="100" y="0"/>
                    <a:pt x="0" y="106"/>
                    <a:pt x="0" y="232"/>
                  </a:cubicBezTo>
                  <a:cubicBezTo>
                    <a:pt x="0" y="361"/>
                    <a:pt x="100" y="468"/>
                    <a:pt x="222" y="468"/>
                  </a:cubicBezTo>
                  <a:cubicBezTo>
                    <a:pt x="349" y="464"/>
                    <a:pt x="448" y="361"/>
                    <a:pt x="448" y="232"/>
                  </a:cubicBezTo>
                  <a:cubicBezTo>
                    <a:pt x="448" y="102"/>
                    <a:pt x="349" y="0"/>
                    <a:pt x="222"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p76"/>
            <p:cNvSpPr/>
            <p:nvPr/>
          </p:nvSpPr>
          <p:spPr>
            <a:xfrm>
              <a:off x="4796825" y="1866425"/>
              <a:ext cx="13850" cy="10400"/>
            </a:xfrm>
            <a:custGeom>
              <a:rect b="b" l="l" r="r" t="t"/>
              <a:pathLst>
                <a:path extrusionOk="0" h="416" w="554">
                  <a:moveTo>
                    <a:pt x="243" y="1"/>
                  </a:moveTo>
                  <a:cubicBezTo>
                    <a:pt x="145" y="1"/>
                    <a:pt x="51" y="55"/>
                    <a:pt x="0" y="153"/>
                  </a:cubicBezTo>
                  <a:lnTo>
                    <a:pt x="482" y="416"/>
                  </a:lnTo>
                  <a:cubicBezTo>
                    <a:pt x="553" y="279"/>
                    <a:pt x="503" y="108"/>
                    <a:pt x="369" y="33"/>
                  </a:cubicBezTo>
                  <a:cubicBezTo>
                    <a:pt x="329" y="11"/>
                    <a:pt x="285" y="1"/>
                    <a:pt x="243"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p76"/>
            <p:cNvSpPr/>
            <p:nvPr/>
          </p:nvSpPr>
          <p:spPr>
            <a:xfrm>
              <a:off x="4778500" y="1929525"/>
              <a:ext cx="14100" cy="9500"/>
            </a:xfrm>
            <a:custGeom>
              <a:rect b="b" l="l" r="r" t="t"/>
              <a:pathLst>
                <a:path extrusionOk="0" h="380" w="564">
                  <a:moveTo>
                    <a:pt x="512" y="1"/>
                  </a:moveTo>
                  <a:lnTo>
                    <a:pt x="0" y="192"/>
                  </a:lnTo>
                  <a:cubicBezTo>
                    <a:pt x="40" y="306"/>
                    <a:pt x="145" y="380"/>
                    <a:pt x="256" y="380"/>
                  </a:cubicBezTo>
                  <a:cubicBezTo>
                    <a:pt x="287" y="380"/>
                    <a:pt x="318" y="374"/>
                    <a:pt x="348" y="362"/>
                  </a:cubicBezTo>
                  <a:cubicBezTo>
                    <a:pt x="492" y="308"/>
                    <a:pt x="563" y="147"/>
                    <a:pt x="512" y="1"/>
                  </a:cubicBezTo>
                  <a:close/>
                </a:path>
              </a:pathLst>
            </a:custGeom>
            <a:solidFill>
              <a:srgbClr val="F28F8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9" name="Google Shape;1249;p76"/>
            <p:cNvSpPr/>
            <p:nvPr/>
          </p:nvSpPr>
          <p:spPr>
            <a:xfrm>
              <a:off x="4738575" y="1863575"/>
              <a:ext cx="13225" cy="11375"/>
            </a:xfrm>
            <a:custGeom>
              <a:rect b="b" l="l" r="r" t="t"/>
              <a:pathLst>
                <a:path extrusionOk="0" h="455" w="529">
                  <a:moveTo>
                    <a:pt x="308" y="0"/>
                  </a:moveTo>
                  <a:cubicBezTo>
                    <a:pt x="252" y="0"/>
                    <a:pt x="196" y="18"/>
                    <a:pt x="147" y="55"/>
                  </a:cubicBezTo>
                  <a:cubicBezTo>
                    <a:pt x="27" y="150"/>
                    <a:pt x="0" y="328"/>
                    <a:pt x="89" y="454"/>
                  </a:cubicBezTo>
                  <a:lnTo>
                    <a:pt x="528" y="116"/>
                  </a:lnTo>
                  <a:cubicBezTo>
                    <a:pt x="475" y="40"/>
                    <a:pt x="393" y="0"/>
                    <a:pt x="308"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0" name="Google Shape;1250;p76"/>
            <p:cNvSpPr/>
            <p:nvPr/>
          </p:nvSpPr>
          <p:spPr>
            <a:xfrm>
              <a:off x="4744200" y="1883975"/>
              <a:ext cx="11275" cy="11700"/>
            </a:xfrm>
            <a:custGeom>
              <a:rect b="b" l="l" r="r" t="t"/>
              <a:pathLst>
                <a:path extrusionOk="0" h="468" w="451">
                  <a:moveTo>
                    <a:pt x="226" y="0"/>
                  </a:moveTo>
                  <a:cubicBezTo>
                    <a:pt x="99" y="0"/>
                    <a:pt x="0" y="106"/>
                    <a:pt x="0" y="235"/>
                  </a:cubicBezTo>
                  <a:cubicBezTo>
                    <a:pt x="0" y="362"/>
                    <a:pt x="99" y="467"/>
                    <a:pt x="226" y="467"/>
                  </a:cubicBezTo>
                  <a:cubicBezTo>
                    <a:pt x="348" y="467"/>
                    <a:pt x="451" y="362"/>
                    <a:pt x="451" y="232"/>
                  </a:cubicBezTo>
                  <a:cubicBezTo>
                    <a:pt x="451" y="103"/>
                    <a:pt x="348" y="0"/>
                    <a:pt x="226" y="0"/>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1" name="Google Shape;1251;p76"/>
            <p:cNvSpPr/>
            <p:nvPr/>
          </p:nvSpPr>
          <p:spPr>
            <a:xfrm>
              <a:off x="4753300" y="1884475"/>
              <a:ext cx="19500" cy="33825"/>
            </a:xfrm>
            <a:custGeom>
              <a:rect b="b" l="l" r="r" t="t"/>
              <a:pathLst>
                <a:path extrusionOk="0" h="1353" w="780">
                  <a:moveTo>
                    <a:pt x="779" y="1"/>
                  </a:moveTo>
                  <a:lnTo>
                    <a:pt x="1" y="1113"/>
                  </a:lnTo>
                  <a:lnTo>
                    <a:pt x="708" y="1352"/>
                  </a:lnTo>
                  <a:lnTo>
                    <a:pt x="779" y="1"/>
                  </a:lnTo>
                  <a:close/>
                </a:path>
              </a:pathLst>
            </a:custGeom>
            <a:solidFill>
              <a:srgbClr val="F28F8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2" name="Google Shape;1252;p76"/>
            <p:cNvSpPr/>
            <p:nvPr/>
          </p:nvSpPr>
          <p:spPr>
            <a:xfrm>
              <a:off x="4800125" y="2763350"/>
              <a:ext cx="105100" cy="96050"/>
            </a:xfrm>
            <a:custGeom>
              <a:rect b="b" l="l" r="r" t="t"/>
              <a:pathLst>
                <a:path extrusionOk="0" h="3842" w="4204">
                  <a:moveTo>
                    <a:pt x="3855" y="1"/>
                  </a:moveTo>
                  <a:cubicBezTo>
                    <a:pt x="3852" y="1"/>
                    <a:pt x="3849" y="1"/>
                    <a:pt x="3845" y="2"/>
                  </a:cubicBezTo>
                  <a:lnTo>
                    <a:pt x="3845" y="160"/>
                  </a:lnTo>
                  <a:cubicBezTo>
                    <a:pt x="3739" y="276"/>
                    <a:pt x="3449" y="391"/>
                    <a:pt x="3124" y="402"/>
                  </a:cubicBezTo>
                  <a:cubicBezTo>
                    <a:pt x="3105" y="403"/>
                    <a:pt x="3084" y="403"/>
                    <a:pt x="3060" y="403"/>
                  </a:cubicBezTo>
                  <a:cubicBezTo>
                    <a:pt x="2825" y="403"/>
                    <a:pt x="2404" y="356"/>
                    <a:pt x="2404" y="207"/>
                  </a:cubicBezTo>
                  <a:lnTo>
                    <a:pt x="2404" y="2"/>
                  </a:lnTo>
                  <a:cubicBezTo>
                    <a:pt x="2268" y="64"/>
                    <a:pt x="1947" y="1283"/>
                    <a:pt x="1377" y="1804"/>
                  </a:cubicBezTo>
                  <a:cubicBezTo>
                    <a:pt x="924" y="2218"/>
                    <a:pt x="303" y="2699"/>
                    <a:pt x="145" y="3160"/>
                  </a:cubicBezTo>
                  <a:cubicBezTo>
                    <a:pt x="0" y="3586"/>
                    <a:pt x="791" y="3841"/>
                    <a:pt x="1267" y="3841"/>
                  </a:cubicBezTo>
                  <a:cubicBezTo>
                    <a:pt x="1328" y="3841"/>
                    <a:pt x="1384" y="3837"/>
                    <a:pt x="1432" y="3828"/>
                  </a:cubicBezTo>
                  <a:cubicBezTo>
                    <a:pt x="1924" y="3743"/>
                    <a:pt x="2780" y="3395"/>
                    <a:pt x="2992" y="3074"/>
                  </a:cubicBezTo>
                  <a:cubicBezTo>
                    <a:pt x="3206" y="2750"/>
                    <a:pt x="3309" y="2275"/>
                    <a:pt x="3483" y="2040"/>
                  </a:cubicBezTo>
                  <a:cubicBezTo>
                    <a:pt x="3657" y="1804"/>
                    <a:pt x="4060" y="1542"/>
                    <a:pt x="4152" y="1269"/>
                  </a:cubicBezTo>
                  <a:cubicBezTo>
                    <a:pt x="4203" y="1119"/>
                    <a:pt x="4142" y="791"/>
                    <a:pt x="4071" y="514"/>
                  </a:cubicBezTo>
                  <a:cubicBezTo>
                    <a:pt x="4004" y="269"/>
                    <a:pt x="3936" y="1"/>
                    <a:pt x="3855"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3" name="Google Shape;1253;p76"/>
            <p:cNvSpPr/>
            <p:nvPr/>
          </p:nvSpPr>
          <p:spPr>
            <a:xfrm>
              <a:off x="4647525" y="2709525"/>
              <a:ext cx="137475" cy="70475"/>
            </a:xfrm>
            <a:custGeom>
              <a:rect b="b" l="l" r="r" t="t"/>
              <a:pathLst>
                <a:path extrusionOk="0" h="2819" w="5499">
                  <a:moveTo>
                    <a:pt x="4951" y="1"/>
                  </a:moveTo>
                  <a:cubicBezTo>
                    <a:pt x="4948" y="1"/>
                    <a:pt x="4945" y="1"/>
                    <a:pt x="4942" y="2"/>
                  </a:cubicBezTo>
                  <a:lnTo>
                    <a:pt x="4945" y="128"/>
                  </a:lnTo>
                  <a:cubicBezTo>
                    <a:pt x="4833" y="299"/>
                    <a:pt x="4422" y="403"/>
                    <a:pt x="4044" y="403"/>
                  </a:cubicBezTo>
                  <a:cubicBezTo>
                    <a:pt x="3840" y="403"/>
                    <a:pt x="3645" y="373"/>
                    <a:pt x="3512" y="306"/>
                  </a:cubicBezTo>
                  <a:lnTo>
                    <a:pt x="3505" y="84"/>
                  </a:lnTo>
                  <a:cubicBezTo>
                    <a:pt x="3430" y="84"/>
                    <a:pt x="3369" y="189"/>
                    <a:pt x="3205" y="370"/>
                  </a:cubicBezTo>
                  <a:cubicBezTo>
                    <a:pt x="3003" y="586"/>
                    <a:pt x="2680" y="818"/>
                    <a:pt x="2355" y="978"/>
                  </a:cubicBezTo>
                  <a:cubicBezTo>
                    <a:pt x="1815" y="1248"/>
                    <a:pt x="768" y="1664"/>
                    <a:pt x="297" y="1876"/>
                  </a:cubicBezTo>
                  <a:cubicBezTo>
                    <a:pt x="0" y="2009"/>
                    <a:pt x="13" y="2367"/>
                    <a:pt x="321" y="2572"/>
                  </a:cubicBezTo>
                  <a:cubicBezTo>
                    <a:pt x="522" y="2708"/>
                    <a:pt x="916" y="2818"/>
                    <a:pt x="1417" y="2818"/>
                  </a:cubicBezTo>
                  <a:cubicBezTo>
                    <a:pt x="1672" y="2818"/>
                    <a:pt x="1954" y="2790"/>
                    <a:pt x="2253" y="2722"/>
                  </a:cubicBezTo>
                  <a:cubicBezTo>
                    <a:pt x="2724" y="2619"/>
                    <a:pt x="3333" y="2192"/>
                    <a:pt x="3734" y="2192"/>
                  </a:cubicBezTo>
                  <a:cubicBezTo>
                    <a:pt x="3744" y="2192"/>
                    <a:pt x="3755" y="2192"/>
                    <a:pt x="3765" y="2193"/>
                  </a:cubicBezTo>
                  <a:cubicBezTo>
                    <a:pt x="3860" y="2199"/>
                    <a:pt x="3974" y="2203"/>
                    <a:pt x="4098" y="2203"/>
                  </a:cubicBezTo>
                  <a:cubicBezTo>
                    <a:pt x="4492" y="2203"/>
                    <a:pt x="4978" y="2162"/>
                    <a:pt x="5202" y="2009"/>
                  </a:cubicBezTo>
                  <a:cubicBezTo>
                    <a:pt x="5498" y="1804"/>
                    <a:pt x="5379" y="1374"/>
                    <a:pt x="5297" y="1002"/>
                  </a:cubicBezTo>
                  <a:cubicBezTo>
                    <a:pt x="5207" y="604"/>
                    <a:pt x="5081" y="1"/>
                    <a:pt x="4951" y="1"/>
                  </a:cubicBezTo>
                  <a:close/>
                </a:path>
              </a:pathLst>
            </a:custGeom>
            <a:solidFill>
              <a:srgbClr val="263238"/>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4" name="Google Shape;1254;p76"/>
            <p:cNvSpPr/>
            <p:nvPr/>
          </p:nvSpPr>
          <p:spPr>
            <a:xfrm>
              <a:off x="4495725" y="2007750"/>
              <a:ext cx="372125" cy="164025"/>
            </a:xfrm>
            <a:custGeom>
              <a:rect b="b" l="l" r="r" t="t"/>
              <a:pathLst>
                <a:path extrusionOk="0" h="6561" w="14885">
                  <a:moveTo>
                    <a:pt x="14195" y="1"/>
                  </a:moveTo>
                  <a:lnTo>
                    <a:pt x="9751" y="4599"/>
                  </a:lnTo>
                  <a:cubicBezTo>
                    <a:pt x="9751" y="4599"/>
                    <a:pt x="5854" y="3899"/>
                    <a:pt x="4519" y="3520"/>
                  </a:cubicBezTo>
                  <a:cubicBezTo>
                    <a:pt x="4099" y="3397"/>
                    <a:pt x="3806" y="2773"/>
                    <a:pt x="3714" y="2288"/>
                  </a:cubicBezTo>
                  <a:cubicBezTo>
                    <a:pt x="3622" y="1803"/>
                    <a:pt x="3379" y="1656"/>
                    <a:pt x="3379" y="1656"/>
                  </a:cubicBezTo>
                  <a:cubicBezTo>
                    <a:pt x="3379" y="1656"/>
                    <a:pt x="3369" y="1998"/>
                    <a:pt x="3291" y="2565"/>
                  </a:cubicBezTo>
                  <a:cubicBezTo>
                    <a:pt x="3256" y="2810"/>
                    <a:pt x="2870" y="2841"/>
                    <a:pt x="2530" y="2913"/>
                  </a:cubicBezTo>
                  <a:cubicBezTo>
                    <a:pt x="1304" y="3175"/>
                    <a:pt x="895" y="2905"/>
                    <a:pt x="393" y="3264"/>
                  </a:cubicBezTo>
                  <a:cubicBezTo>
                    <a:pt x="0" y="3544"/>
                    <a:pt x="488" y="4264"/>
                    <a:pt x="1380" y="4510"/>
                  </a:cubicBezTo>
                  <a:cubicBezTo>
                    <a:pt x="2632" y="4851"/>
                    <a:pt x="3321" y="4680"/>
                    <a:pt x="4083" y="4868"/>
                  </a:cubicBezTo>
                  <a:cubicBezTo>
                    <a:pt x="4669" y="5015"/>
                    <a:pt x="8895" y="6342"/>
                    <a:pt x="9700" y="6517"/>
                  </a:cubicBezTo>
                  <a:cubicBezTo>
                    <a:pt x="9821" y="6544"/>
                    <a:pt x="9933" y="6561"/>
                    <a:pt x="10043" y="6561"/>
                  </a:cubicBezTo>
                  <a:cubicBezTo>
                    <a:pt x="10321" y="6561"/>
                    <a:pt x="10581" y="6452"/>
                    <a:pt x="10912" y="6124"/>
                  </a:cubicBezTo>
                  <a:cubicBezTo>
                    <a:pt x="11373" y="5667"/>
                    <a:pt x="14884" y="2609"/>
                    <a:pt x="14884" y="2609"/>
                  </a:cubicBezTo>
                  <a:lnTo>
                    <a:pt x="14195" y="1"/>
                  </a:lnTo>
                  <a:close/>
                </a:path>
              </a:pathLst>
            </a:custGeom>
            <a:solidFill>
              <a:srgbClr val="FFA8A7"/>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5" name="Google Shape;1255;p76"/>
            <p:cNvSpPr/>
            <p:nvPr/>
          </p:nvSpPr>
          <p:spPr>
            <a:xfrm>
              <a:off x="4768925" y="2003700"/>
              <a:ext cx="123425" cy="120050"/>
            </a:xfrm>
            <a:custGeom>
              <a:rect b="b" l="l" r="r" t="t"/>
              <a:pathLst>
                <a:path extrusionOk="0" h="4802" w="4937">
                  <a:moveTo>
                    <a:pt x="3434" y="0"/>
                  </a:moveTo>
                  <a:cubicBezTo>
                    <a:pt x="2870" y="0"/>
                    <a:pt x="1" y="3426"/>
                    <a:pt x="1" y="3426"/>
                  </a:cubicBezTo>
                  <a:lnTo>
                    <a:pt x="1639" y="4802"/>
                  </a:lnTo>
                  <a:cubicBezTo>
                    <a:pt x="1639" y="4802"/>
                    <a:pt x="3758" y="3412"/>
                    <a:pt x="4134" y="2856"/>
                  </a:cubicBezTo>
                  <a:cubicBezTo>
                    <a:pt x="4509" y="2300"/>
                    <a:pt x="4936" y="372"/>
                    <a:pt x="3462" y="3"/>
                  </a:cubicBezTo>
                  <a:cubicBezTo>
                    <a:pt x="3453" y="1"/>
                    <a:pt x="3444" y="0"/>
                    <a:pt x="3434"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6" name="Google Shape;1256;p76"/>
            <p:cNvSpPr/>
            <p:nvPr/>
          </p:nvSpPr>
          <p:spPr>
            <a:xfrm>
              <a:off x="4805875" y="2040200"/>
              <a:ext cx="75025" cy="93200"/>
            </a:xfrm>
            <a:custGeom>
              <a:rect b="b" l="l" r="r" t="t"/>
              <a:pathLst>
                <a:path extrusionOk="0" h="3728" w="3001">
                  <a:moveTo>
                    <a:pt x="2755" y="0"/>
                  </a:moveTo>
                  <a:cubicBezTo>
                    <a:pt x="2755" y="1"/>
                    <a:pt x="2809" y="779"/>
                    <a:pt x="2608" y="1201"/>
                  </a:cubicBezTo>
                  <a:cubicBezTo>
                    <a:pt x="2505" y="1420"/>
                    <a:pt x="267" y="3427"/>
                    <a:pt x="267" y="3427"/>
                  </a:cubicBezTo>
                  <a:lnTo>
                    <a:pt x="161" y="3342"/>
                  </a:lnTo>
                  <a:lnTo>
                    <a:pt x="1" y="3482"/>
                  </a:lnTo>
                  <a:lnTo>
                    <a:pt x="267" y="3727"/>
                  </a:lnTo>
                  <a:lnTo>
                    <a:pt x="544" y="3471"/>
                  </a:lnTo>
                  <a:cubicBezTo>
                    <a:pt x="816" y="3215"/>
                    <a:pt x="2526" y="1727"/>
                    <a:pt x="2762" y="1201"/>
                  </a:cubicBezTo>
                  <a:cubicBezTo>
                    <a:pt x="3001" y="679"/>
                    <a:pt x="2755" y="1"/>
                    <a:pt x="2755" y="0"/>
                  </a:cubicBezTo>
                  <a:close/>
                </a:path>
              </a:pathLst>
            </a:custGeom>
            <a:solidFill>
              <a:srgbClr val="27DEB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7" name="Google Shape;1257;p76"/>
            <p:cNvSpPr/>
            <p:nvPr/>
          </p:nvSpPr>
          <p:spPr>
            <a:xfrm>
              <a:off x="4805875" y="2040200"/>
              <a:ext cx="71700" cy="93200"/>
            </a:xfrm>
            <a:custGeom>
              <a:rect b="b" l="l" r="r" t="t"/>
              <a:pathLst>
                <a:path extrusionOk="0" h="3728" w="2868">
                  <a:moveTo>
                    <a:pt x="2755" y="0"/>
                  </a:moveTo>
                  <a:cubicBezTo>
                    <a:pt x="2755" y="0"/>
                    <a:pt x="2762" y="95"/>
                    <a:pt x="2762" y="243"/>
                  </a:cubicBezTo>
                  <a:cubicBezTo>
                    <a:pt x="2762" y="505"/>
                    <a:pt x="2738" y="928"/>
                    <a:pt x="2608" y="1201"/>
                  </a:cubicBezTo>
                  <a:cubicBezTo>
                    <a:pt x="2505" y="1420"/>
                    <a:pt x="267" y="3427"/>
                    <a:pt x="267" y="3427"/>
                  </a:cubicBezTo>
                  <a:lnTo>
                    <a:pt x="161" y="3342"/>
                  </a:lnTo>
                  <a:lnTo>
                    <a:pt x="38" y="3447"/>
                  </a:lnTo>
                  <a:lnTo>
                    <a:pt x="1" y="3482"/>
                  </a:lnTo>
                  <a:lnTo>
                    <a:pt x="267" y="3727"/>
                  </a:lnTo>
                  <a:lnTo>
                    <a:pt x="544" y="3471"/>
                  </a:lnTo>
                  <a:cubicBezTo>
                    <a:pt x="816" y="3215"/>
                    <a:pt x="2526" y="1727"/>
                    <a:pt x="2762" y="1201"/>
                  </a:cubicBezTo>
                  <a:cubicBezTo>
                    <a:pt x="2840" y="1031"/>
                    <a:pt x="2864" y="843"/>
                    <a:pt x="2867" y="669"/>
                  </a:cubicBezTo>
                  <a:cubicBezTo>
                    <a:pt x="2867" y="308"/>
                    <a:pt x="2755" y="1"/>
                    <a:pt x="2755" y="0"/>
                  </a:cubicBezTo>
                  <a:close/>
                </a:path>
              </a:pathLst>
            </a:custGeom>
            <a:solidFill>
              <a:srgbClr val="48FFD5"/>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8" name="Google Shape;1258;p76"/>
            <p:cNvSpPr/>
            <p:nvPr/>
          </p:nvSpPr>
          <p:spPr>
            <a:xfrm>
              <a:off x="4494925" y="1869425"/>
              <a:ext cx="62325" cy="79075"/>
            </a:xfrm>
            <a:custGeom>
              <a:rect b="b" l="l" r="r" t="t"/>
              <a:pathLst>
                <a:path extrusionOk="0" h="3163" w="2493">
                  <a:moveTo>
                    <a:pt x="2334" y="1"/>
                  </a:moveTo>
                  <a:cubicBezTo>
                    <a:pt x="2193" y="1"/>
                    <a:pt x="1891" y="285"/>
                    <a:pt x="1462" y="332"/>
                  </a:cubicBezTo>
                  <a:cubicBezTo>
                    <a:pt x="950" y="387"/>
                    <a:pt x="81" y="647"/>
                    <a:pt x="32" y="1657"/>
                  </a:cubicBezTo>
                  <a:cubicBezTo>
                    <a:pt x="0" y="2288"/>
                    <a:pt x="142" y="3162"/>
                    <a:pt x="653" y="3162"/>
                  </a:cubicBezTo>
                  <a:cubicBezTo>
                    <a:pt x="800" y="3162"/>
                    <a:pt x="977" y="3090"/>
                    <a:pt x="1190" y="2920"/>
                  </a:cubicBezTo>
                  <a:cubicBezTo>
                    <a:pt x="1510" y="2664"/>
                    <a:pt x="1497" y="1920"/>
                    <a:pt x="1538" y="1548"/>
                  </a:cubicBezTo>
                  <a:cubicBezTo>
                    <a:pt x="1585" y="1104"/>
                    <a:pt x="1667" y="794"/>
                    <a:pt x="1667" y="794"/>
                  </a:cubicBezTo>
                  <a:cubicBezTo>
                    <a:pt x="1667" y="794"/>
                    <a:pt x="2261" y="531"/>
                    <a:pt x="2398" y="373"/>
                  </a:cubicBezTo>
                  <a:cubicBezTo>
                    <a:pt x="2463" y="296"/>
                    <a:pt x="2493" y="121"/>
                    <a:pt x="2384" y="19"/>
                  </a:cubicBezTo>
                  <a:cubicBezTo>
                    <a:pt x="2370" y="6"/>
                    <a:pt x="2354" y="1"/>
                    <a:pt x="2334" y="1"/>
                  </a:cubicBezTo>
                  <a:close/>
                </a:path>
              </a:pathLst>
            </a:custGeom>
            <a:solidFill>
              <a:srgbClr val="F28F8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9" name="Google Shape;1259;p76"/>
          <p:cNvGrpSpPr/>
          <p:nvPr/>
        </p:nvGrpSpPr>
        <p:grpSpPr>
          <a:xfrm>
            <a:off x="3965005" y="5329758"/>
            <a:ext cx="608904" cy="621193"/>
            <a:chOff x="1303537" y="1502716"/>
            <a:chExt cx="362939" cy="362677"/>
          </a:xfrm>
        </p:grpSpPr>
        <p:sp>
          <p:nvSpPr>
            <p:cNvPr id="1260" name="Google Shape;1260;p76"/>
            <p:cNvSpPr/>
            <p:nvPr/>
          </p:nvSpPr>
          <p:spPr>
            <a:xfrm>
              <a:off x="1426697" y="1695727"/>
              <a:ext cx="116883" cy="99552"/>
            </a:xfrm>
            <a:custGeom>
              <a:rect b="b" l="l" r="r" t="t"/>
              <a:pathLst>
                <a:path extrusionOk="0" h="3791" w="4451">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rgbClr val="AAB8C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p76"/>
            <p:cNvSpPr/>
            <p:nvPr/>
          </p:nvSpPr>
          <p:spPr>
            <a:xfrm>
              <a:off x="1464643" y="1695727"/>
              <a:ext cx="40992" cy="17620"/>
            </a:xfrm>
            <a:custGeom>
              <a:rect b="b" l="l" r="r" t="t"/>
              <a:pathLst>
                <a:path extrusionOk="0" h="671" w="1561">
                  <a:moveTo>
                    <a:pt x="115" y="0"/>
                  </a:moveTo>
                  <a:lnTo>
                    <a:pt x="115" y="297"/>
                  </a:lnTo>
                  <a:cubicBezTo>
                    <a:pt x="115" y="373"/>
                    <a:pt x="68" y="450"/>
                    <a:pt x="1" y="488"/>
                  </a:cubicBezTo>
                  <a:cubicBezTo>
                    <a:pt x="249" y="603"/>
                    <a:pt x="508" y="670"/>
                    <a:pt x="785" y="670"/>
                  </a:cubicBezTo>
                  <a:cubicBezTo>
                    <a:pt x="1053" y="670"/>
                    <a:pt x="1312" y="603"/>
                    <a:pt x="1560" y="488"/>
                  </a:cubicBezTo>
                  <a:cubicBezTo>
                    <a:pt x="1493" y="450"/>
                    <a:pt x="1446" y="373"/>
                    <a:pt x="1446" y="297"/>
                  </a:cubicBezTo>
                  <a:lnTo>
                    <a:pt x="1446" y="0"/>
                  </a:lnTo>
                  <a:close/>
                </a:path>
              </a:pathLst>
            </a:custGeom>
            <a:solidFill>
              <a:srgbClr val="99A8B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2" name="Google Shape;1262;p76"/>
            <p:cNvSpPr/>
            <p:nvPr/>
          </p:nvSpPr>
          <p:spPr>
            <a:xfrm>
              <a:off x="1426697" y="1710538"/>
              <a:ext cx="116883" cy="84741"/>
            </a:xfrm>
            <a:custGeom>
              <a:rect b="b" l="l" r="r" t="t"/>
              <a:pathLst>
                <a:path extrusionOk="0" h="3227" w="4451">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rgbClr val="CED6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3" name="Google Shape;1263;p76"/>
            <p:cNvSpPr/>
            <p:nvPr/>
          </p:nvSpPr>
          <p:spPr>
            <a:xfrm>
              <a:off x="1444291" y="1613796"/>
              <a:ext cx="29437" cy="64363"/>
            </a:xfrm>
            <a:custGeom>
              <a:rect b="b" l="l" r="r" t="t"/>
              <a:pathLst>
                <a:path extrusionOk="0" h="2451" w="1121">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rgbClr val="657A8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4" name="Google Shape;1264;p76"/>
            <p:cNvSpPr/>
            <p:nvPr/>
          </p:nvSpPr>
          <p:spPr>
            <a:xfrm>
              <a:off x="1456108" y="1608019"/>
              <a:ext cx="69878" cy="70140"/>
            </a:xfrm>
            <a:custGeom>
              <a:rect b="b" l="l" r="r" t="t"/>
              <a:pathLst>
                <a:path extrusionOk="0" h="2671" w="2661">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rgbClr val="657A8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5" name="Google Shape;1265;p76"/>
            <p:cNvSpPr/>
            <p:nvPr/>
          </p:nvSpPr>
          <p:spPr>
            <a:xfrm>
              <a:off x="1450068" y="1637168"/>
              <a:ext cx="70140" cy="64363"/>
            </a:xfrm>
            <a:custGeom>
              <a:rect b="b" l="l" r="r" t="t"/>
              <a:pathLst>
                <a:path extrusionOk="0" h="2451" w="2671">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rgbClr val="BBC6C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6" name="Google Shape;1266;p76"/>
            <p:cNvSpPr/>
            <p:nvPr/>
          </p:nvSpPr>
          <p:spPr>
            <a:xfrm>
              <a:off x="1450068" y="1637168"/>
              <a:ext cx="70140" cy="63103"/>
            </a:xfrm>
            <a:custGeom>
              <a:rect b="b" l="l" r="r" t="t"/>
              <a:pathLst>
                <a:path extrusionOk="0" h="2403" w="2671">
                  <a:moveTo>
                    <a:pt x="862" y="0"/>
                  </a:moveTo>
                  <a:cubicBezTo>
                    <a:pt x="737" y="0"/>
                    <a:pt x="623" y="48"/>
                    <a:pt x="536" y="134"/>
                  </a:cubicBezTo>
                  <a:lnTo>
                    <a:pt x="134" y="536"/>
                  </a:lnTo>
                  <a:cubicBezTo>
                    <a:pt x="48" y="622"/>
                    <a:pt x="0" y="737"/>
                    <a:pt x="0" y="852"/>
                  </a:cubicBezTo>
                  <a:lnTo>
                    <a:pt x="0" y="1120"/>
                  </a:lnTo>
                  <a:cubicBezTo>
                    <a:pt x="0" y="1713"/>
                    <a:pt x="393" y="2230"/>
                    <a:pt x="967" y="2402"/>
                  </a:cubicBezTo>
                  <a:cubicBezTo>
                    <a:pt x="776" y="2163"/>
                    <a:pt x="670" y="1867"/>
                    <a:pt x="670" y="1560"/>
                  </a:cubicBezTo>
                  <a:lnTo>
                    <a:pt x="670" y="910"/>
                  </a:lnTo>
                  <a:cubicBezTo>
                    <a:pt x="670" y="663"/>
                    <a:pt x="863" y="468"/>
                    <a:pt x="1105" y="468"/>
                  </a:cubicBezTo>
                  <a:cubicBezTo>
                    <a:pt x="1117" y="468"/>
                    <a:pt x="1128" y="468"/>
                    <a:pt x="1139" y="469"/>
                  </a:cubicBezTo>
                  <a:cubicBezTo>
                    <a:pt x="1589" y="498"/>
                    <a:pt x="2259" y="565"/>
                    <a:pt x="2671" y="766"/>
                  </a:cubicBezTo>
                  <a:cubicBezTo>
                    <a:pt x="2651" y="670"/>
                    <a:pt x="2613" y="584"/>
                    <a:pt x="2546" y="517"/>
                  </a:cubicBezTo>
                  <a:cubicBezTo>
                    <a:pt x="2202" y="182"/>
                    <a:pt x="1570" y="29"/>
                    <a:pt x="862" y="0"/>
                  </a:cubicBezTo>
                  <a:close/>
                </a:path>
              </a:pathLst>
            </a:custGeom>
            <a:solidFill>
              <a:srgbClr val="AAB8C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7" name="Google Shape;1267;p76"/>
            <p:cNvSpPr/>
            <p:nvPr/>
          </p:nvSpPr>
          <p:spPr>
            <a:xfrm>
              <a:off x="1426697" y="1725638"/>
              <a:ext cx="23398" cy="69642"/>
            </a:xfrm>
            <a:custGeom>
              <a:rect b="b" l="l" r="r" t="t"/>
              <a:pathLst>
                <a:path extrusionOk="0" h="2652" w="891">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rgbClr val="A9B4B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8" name="Google Shape;1268;p76"/>
            <p:cNvSpPr/>
            <p:nvPr/>
          </p:nvSpPr>
          <p:spPr>
            <a:xfrm>
              <a:off x="1520182" y="1725638"/>
              <a:ext cx="23398" cy="69642"/>
            </a:xfrm>
            <a:custGeom>
              <a:rect b="b" l="l" r="r" t="t"/>
              <a:pathLst>
                <a:path extrusionOk="0" h="2652" w="891">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rgbClr val="A9B4B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9" name="Google Shape;1269;p76"/>
            <p:cNvSpPr/>
            <p:nvPr/>
          </p:nvSpPr>
          <p:spPr>
            <a:xfrm>
              <a:off x="1303537" y="1502716"/>
              <a:ext cx="362939" cy="362677"/>
            </a:xfrm>
            <a:custGeom>
              <a:rect b="b" l="l" r="r" t="t"/>
              <a:pathLst>
                <a:path extrusionOk="0" h="13811" w="13821">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rgbClr val="CED6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0" name="Google Shape;1270;p76"/>
            <p:cNvSpPr/>
            <p:nvPr/>
          </p:nvSpPr>
          <p:spPr>
            <a:xfrm>
              <a:off x="1346262" y="1555236"/>
              <a:ext cx="267694" cy="257742"/>
            </a:xfrm>
            <a:custGeom>
              <a:rect b="b" l="l" r="r" t="t"/>
              <a:pathLst>
                <a:path extrusionOk="0" h="9815" w="10194">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rgbClr val="8E9EA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71" name="Google Shape;1271;p76"/>
          <p:cNvSpPr txBox="1"/>
          <p:nvPr/>
        </p:nvSpPr>
        <p:spPr>
          <a:xfrm>
            <a:off x="766317" y="4233896"/>
            <a:ext cx="2433300" cy="34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latin typeface="Fira Sans Medium"/>
                <a:ea typeface="Fira Sans Medium"/>
                <a:cs typeface="Fira Sans Medium"/>
                <a:sym typeface="Fira Sans Medium"/>
              </a:rPr>
              <a:t>EDITING TOOLS</a:t>
            </a:r>
            <a:endParaRPr sz="1700">
              <a:latin typeface="Fira Sans Medium"/>
              <a:ea typeface="Fira Sans Medium"/>
              <a:cs typeface="Fira Sans Medium"/>
              <a:sym typeface="Fira Sans Medium"/>
            </a:endParaRPr>
          </a:p>
        </p:txBody>
      </p:sp>
      <p:sp>
        <p:nvSpPr>
          <p:cNvPr id="1272" name="Google Shape;1272;p76"/>
          <p:cNvSpPr/>
          <p:nvPr/>
        </p:nvSpPr>
        <p:spPr>
          <a:xfrm flipH="1">
            <a:off x="10963772" y="3921283"/>
            <a:ext cx="1118564" cy="1397392"/>
          </a:xfrm>
          <a:custGeom>
            <a:rect b="b" l="l" r="r" t="t"/>
            <a:pathLst>
              <a:path extrusionOk="0" h="5327" w="4264">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rgbClr val="23C7A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3" name="Google Shape;1273;p76"/>
          <p:cNvSpPr/>
          <p:nvPr/>
        </p:nvSpPr>
        <p:spPr>
          <a:xfrm flipH="1">
            <a:off x="11264305" y="5382120"/>
            <a:ext cx="894012" cy="1141365"/>
          </a:xfrm>
          <a:custGeom>
            <a:rect b="b" l="l" r="r" t="t"/>
            <a:pathLst>
              <a:path extrusionOk="0" h="4351" w="3408">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74" name="Google Shape;1274;p76"/>
          <p:cNvGrpSpPr/>
          <p:nvPr/>
        </p:nvGrpSpPr>
        <p:grpSpPr>
          <a:xfrm>
            <a:off x="11149129" y="4630720"/>
            <a:ext cx="974781" cy="907354"/>
            <a:chOff x="8492184" y="4443914"/>
            <a:chExt cx="731104" cy="680532"/>
          </a:xfrm>
        </p:grpSpPr>
        <p:sp>
          <p:nvSpPr>
            <p:cNvPr id="1275" name="Google Shape;1275;p76"/>
            <p:cNvSpPr/>
            <p:nvPr/>
          </p:nvSpPr>
          <p:spPr>
            <a:xfrm flipH="1">
              <a:off x="8492184" y="4443914"/>
              <a:ext cx="718316" cy="680532"/>
            </a:xfrm>
            <a:custGeom>
              <a:rect b="b" l="l" r="r" t="t"/>
              <a:pathLst>
                <a:path extrusionOk="0" h="3459" w="3651">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rgbClr val="7DEB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6" name="Google Shape;1276;p76"/>
            <p:cNvSpPr/>
            <p:nvPr/>
          </p:nvSpPr>
          <p:spPr>
            <a:xfrm flipH="1">
              <a:off x="8653121" y="4529497"/>
              <a:ext cx="570167" cy="521368"/>
            </a:xfrm>
            <a:custGeom>
              <a:rect b="b" l="l" r="r" t="t"/>
              <a:pathLst>
                <a:path extrusionOk="0" h="2650" w="2898">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1277" name="Google Shape;1277;p76"/>
          <p:cNvCxnSpPr>
            <a:stCxn id="1147" idx="1"/>
            <a:endCxn id="1147" idx="3"/>
          </p:cNvCxnSpPr>
          <p:nvPr/>
        </p:nvCxnSpPr>
        <p:spPr>
          <a:xfrm>
            <a:off x="3332200" y="785733"/>
            <a:ext cx="5507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mc:AlternateContent>
    <mc:Choice Requires="p14">
      <p:transition spd="slow" p14:dur="1000">
        <p14:prism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1" name="Shape 1281"/>
        <p:cNvGrpSpPr/>
        <p:nvPr/>
      </p:nvGrpSpPr>
      <p:grpSpPr>
        <a:xfrm>
          <a:off x="0" y="0"/>
          <a:ext cx="0" cy="0"/>
          <a:chOff x="0" y="0"/>
          <a:chExt cx="0" cy="0"/>
        </a:xfrm>
      </p:grpSpPr>
      <p:sp>
        <p:nvSpPr>
          <p:cNvPr id="1282" name="Google Shape;1282;p77"/>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1283" name="Google Shape;1283;p77"/>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1284" name="Google Shape;1284;p77"/>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285" name="Google Shape;1285;p77"/>
          <p:cNvSpPr/>
          <p:nvPr/>
        </p:nvSpPr>
        <p:spPr>
          <a:xfrm>
            <a:off x="0" y="591928"/>
            <a:ext cx="12191999" cy="5058137"/>
          </a:xfrm>
          <a:prstGeom prst="rect">
            <a:avLst/>
          </a:prstGeom>
          <a:gradFill>
            <a:gsLst>
              <a:gs pos="0">
                <a:srgbClr val="000000">
                  <a:alpha val="0"/>
                </a:srgbClr>
              </a:gs>
              <a:gs pos="20000">
                <a:srgbClr val="000000">
                  <a:alpha val="14901"/>
                </a:srgbClr>
              </a:gs>
              <a:gs pos="50000">
                <a:srgbClr val="000000">
                  <a:alpha val="29803"/>
                </a:srgbClr>
              </a:gs>
              <a:gs pos="80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286" name="Google Shape;1286;p77"/>
          <p:cNvSpPr txBox="1"/>
          <p:nvPr>
            <p:ph type="title"/>
          </p:nvPr>
        </p:nvSpPr>
        <p:spPr>
          <a:xfrm>
            <a:off x="557225" y="591925"/>
            <a:ext cx="11558700" cy="2851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600"/>
              <a:buFont typeface="Arial"/>
              <a:buNone/>
            </a:pPr>
            <a:r>
              <a:rPr b="1" lang="en-US" sz="6000">
                <a:solidFill>
                  <a:schemeClr val="dk1"/>
                </a:solidFill>
                <a:latin typeface="Times New Roman"/>
                <a:ea typeface="Times New Roman"/>
                <a:cs typeface="Times New Roman"/>
                <a:sym typeface="Times New Roman"/>
              </a:rPr>
              <a:t>MODULE              DESCRIPTION</a:t>
            </a:r>
            <a:endParaRPr b="1" sz="6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86"/>
                                        </p:tgtEl>
                                        <p:attrNameLst>
                                          <p:attrName>style.visibility</p:attrName>
                                        </p:attrNameLst>
                                      </p:cBhvr>
                                      <p:to>
                                        <p:strVal val="visible"/>
                                      </p:to>
                                    </p:set>
                                    <p:animEffect filter="fade" transition="in">
                                      <p:cBhvr>
                                        <p:cTn dur="400"/>
                                        <p:tgtEl>
                                          <p:spTgt spid="1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90" name="Shape 1290"/>
        <p:cNvGrpSpPr/>
        <p:nvPr/>
      </p:nvGrpSpPr>
      <p:grpSpPr>
        <a:xfrm>
          <a:off x="0" y="0"/>
          <a:ext cx="0" cy="0"/>
          <a:chOff x="0" y="0"/>
          <a:chExt cx="0" cy="0"/>
        </a:xfrm>
      </p:grpSpPr>
      <p:sp>
        <p:nvSpPr>
          <p:cNvPr id="1291" name="Google Shape;1291;p7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Graphical user interface, application&#10;&#10;Description automatically generated" id="1292" name="Google Shape;1292;p78"/>
          <p:cNvPicPr preferRelativeResize="0"/>
          <p:nvPr/>
        </p:nvPicPr>
        <p:blipFill rotWithShape="1">
          <a:blip r:embed="rId3">
            <a:alphaModFix/>
          </a:blip>
          <a:srcRect b="37729" l="0" r="0" t="0"/>
          <a:stretch/>
        </p:blipFill>
        <p:spPr>
          <a:xfrm>
            <a:off x="6435910" y="1"/>
            <a:ext cx="5756090" cy="3960681"/>
          </a:xfrm>
          <a:custGeom>
            <a:rect b="b" l="l" r="r" t="t"/>
            <a:pathLst>
              <a:path extrusionOk="0" h="3960681" w="5756090">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noFill/>
          <a:ln>
            <a:noFill/>
          </a:ln>
        </p:spPr>
      </p:pic>
      <p:pic>
        <p:nvPicPr>
          <p:cNvPr descr="Primer plano de las líneas de la cancha de baloncesto" id="1293" name="Google Shape;1293;p78"/>
          <p:cNvPicPr preferRelativeResize="0"/>
          <p:nvPr/>
        </p:nvPicPr>
        <p:blipFill rotWithShape="1">
          <a:blip r:embed="rId4">
            <a:alphaModFix/>
          </a:blip>
          <a:srcRect b="17488" l="0" r="0" t="33177"/>
          <a:stretch/>
        </p:blipFill>
        <p:spPr>
          <a:xfrm>
            <a:off x="3028871" y="4949375"/>
            <a:ext cx="5796193" cy="1908627"/>
          </a:xfrm>
          <a:custGeom>
            <a:rect b="b" l="l" r="r" t="t"/>
            <a:pathLst>
              <a:path extrusionOk="0" h="1908627" w="5796193">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noFill/>
          <a:ln>
            <a:noFill/>
          </a:ln>
        </p:spPr>
      </p:pic>
      <p:sp>
        <p:nvSpPr>
          <p:cNvPr id="1294" name="Google Shape;1294;p78"/>
          <p:cNvSpPr txBox="1"/>
          <p:nvPr/>
        </p:nvSpPr>
        <p:spPr>
          <a:xfrm>
            <a:off x="275625" y="196500"/>
            <a:ext cx="6471900" cy="64650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sz="3600">
                <a:solidFill>
                  <a:srgbClr val="FFFFFF"/>
                </a:solidFill>
                <a:latin typeface="Verdana"/>
                <a:ea typeface="Verdana"/>
                <a:cs typeface="Verdana"/>
                <a:sym typeface="Verdana"/>
              </a:rPr>
              <a:t>TEXT AREA-</a:t>
            </a:r>
            <a:r>
              <a:rPr lang="en-US">
                <a:solidFill>
                  <a:srgbClr val="FFFFFF"/>
                </a:solidFill>
                <a:latin typeface="Verdana"/>
                <a:ea typeface="Verdana"/>
                <a:cs typeface="Verdana"/>
                <a:sym typeface="Verdana"/>
              </a:rPr>
              <a:t>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rPr lang="en-US" sz="2038">
                <a:solidFill>
                  <a:srgbClr val="FFFFFF"/>
                </a:solidFill>
                <a:latin typeface="Verdana"/>
                <a:ea typeface="Verdana"/>
                <a:cs typeface="Verdana"/>
                <a:sym typeface="Verdana"/>
              </a:rPr>
              <a:t>The JMenuBar and JMenuItems from the Java Swing library have been used to create the menu bar and the menu items which consists of various text editing </a:t>
            </a:r>
            <a:r>
              <a:rPr lang="en-US" sz="2038">
                <a:solidFill>
                  <a:srgbClr val="FFFFFF"/>
                </a:solidFill>
                <a:latin typeface="Verdana"/>
                <a:ea typeface="Verdana"/>
                <a:cs typeface="Verdana"/>
                <a:sym typeface="Verdana"/>
              </a:rPr>
              <a:t>option</a:t>
            </a:r>
            <a:r>
              <a:rPr lang="en-US" sz="2038">
                <a:solidFill>
                  <a:srgbClr val="FFFFFF"/>
                </a:solidFill>
                <a:latin typeface="Verdana"/>
                <a:ea typeface="Verdana"/>
                <a:cs typeface="Verdana"/>
                <a:sym typeface="Verdana"/>
              </a:rPr>
              <a:t> and a draw tool button.</a:t>
            </a:r>
            <a:endParaRPr sz="2038">
              <a:solidFill>
                <a:srgbClr val="FFFFFF"/>
              </a:solidFill>
              <a:latin typeface="Verdana"/>
              <a:ea typeface="Verdana"/>
              <a:cs typeface="Verdana"/>
              <a:sym typeface="Verdana"/>
            </a:endParaRPr>
          </a:p>
          <a:p>
            <a:pPr indent="0" lvl="0" marL="0" rtl="0" algn="l">
              <a:spcBef>
                <a:spcPts val="0"/>
              </a:spcBef>
              <a:spcAft>
                <a:spcPts val="0"/>
              </a:spcAft>
              <a:buNone/>
            </a:pPr>
            <a:r>
              <a:t/>
            </a:r>
            <a:endParaRPr sz="2038">
              <a:solidFill>
                <a:srgbClr val="FFFFFF"/>
              </a:solidFill>
              <a:latin typeface="Verdana"/>
              <a:ea typeface="Verdana"/>
              <a:cs typeface="Verdana"/>
              <a:sym typeface="Verdana"/>
            </a:endParaRPr>
          </a:p>
          <a:p>
            <a:pPr indent="0" lvl="0" marL="0" rtl="0" algn="l">
              <a:spcBef>
                <a:spcPts val="0"/>
              </a:spcBef>
              <a:spcAft>
                <a:spcPts val="0"/>
              </a:spcAft>
              <a:buNone/>
            </a:pPr>
            <a:r>
              <a:rPr lang="en-US" sz="2038">
                <a:solidFill>
                  <a:srgbClr val="FFFFFF"/>
                </a:solidFill>
                <a:latin typeface="Verdana"/>
                <a:ea typeface="Verdana"/>
                <a:cs typeface="Verdana"/>
                <a:sym typeface="Verdana"/>
              </a:rPr>
              <a:t>The JTextArea is used to create the complete typing area.</a:t>
            </a:r>
            <a:endParaRPr sz="2038">
              <a:solidFill>
                <a:srgbClr val="FFFFFF"/>
              </a:solidFill>
              <a:latin typeface="Verdana"/>
              <a:ea typeface="Verdana"/>
              <a:cs typeface="Verdana"/>
              <a:sym typeface="Verdana"/>
            </a:endParaRPr>
          </a:p>
          <a:p>
            <a:pPr indent="0" lvl="0" marL="0" rtl="0" algn="l">
              <a:spcBef>
                <a:spcPts val="0"/>
              </a:spcBef>
              <a:spcAft>
                <a:spcPts val="0"/>
              </a:spcAft>
              <a:buNone/>
            </a:pPr>
            <a:r>
              <a:rPr lang="en-US" sz="2038">
                <a:solidFill>
                  <a:srgbClr val="FFFFFF"/>
                </a:solidFill>
                <a:latin typeface="Verdana"/>
                <a:ea typeface="Verdana"/>
                <a:cs typeface="Verdana"/>
                <a:sym typeface="Verdana"/>
              </a:rPr>
              <a:t>In this first we  specified the size of the text area as 500*500 and used flow layout for the arrangement of the buttons and</a:t>
            </a:r>
            <a:endParaRPr sz="2038">
              <a:solidFill>
                <a:srgbClr val="FFFFFF"/>
              </a:solidFill>
              <a:latin typeface="Verdana"/>
              <a:ea typeface="Verdana"/>
              <a:cs typeface="Verdana"/>
              <a:sym typeface="Verdana"/>
            </a:endParaRPr>
          </a:p>
          <a:p>
            <a:pPr indent="0" lvl="0" marL="0" rtl="0" algn="l">
              <a:spcBef>
                <a:spcPts val="0"/>
              </a:spcBef>
              <a:spcAft>
                <a:spcPts val="0"/>
              </a:spcAft>
              <a:buNone/>
            </a:pPr>
            <a:r>
              <a:rPr lang="en-US" sz="2038">
                <a:solidFill>
                  <a:srgbClr val="FFFFFF"/>
                </a:solidFill>
                <a:latin typeface="Verdana"/>
                <a:ea typeface="Verdana"/>
                <a:cs typeface="Verdana"/>
                <a:sym typeface="Verdana"/>
              </a:rPr>
              <a:t>used line wrap to avoid the usage of double scroll bars and make the text systematic.</a:t>
            </a:r>
            <a:endParaRPr sz="2038">
              <a:solidFill>
                <a:srgbClr val="FFFFFF"/>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2038">
                <a:solidFill>
                  <a:schemeClr val="lt1"/>
                </a:solidFill>
                <a:latin typeface="Verdana"/>
                <a:ea typeface="Verdana"/>
                <a:cs typeface="Verdana"/>
                <a:sym typeface="Verdana"/>
              </a:rPr>
              <a:t>F</a:t>
            </a:r>
            <a:r>
              <a:rPr lang="en-US" sz="2324">
                <a:solidFill>
                  <a:schemeClr val="lt1"/>
                </a:solidFill>
                <a:latin typeface="Verdana"/>
                <a:ea typeface="Verdana"/>
                <a:cs typeface="Verdana"/>
                <a:sym typeface="Verdana"/>
              </a:rPr>
              <a:t>ileChooser has been used in the open and save function in the file section.</a:t>
            </a:r>
            <a:endParaRPr sz="2324">
              <a:solidFill>
                <a:schemeClr val="lt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US" sz="2324">
                <a:solidFill>
                  <a:schemeClr val="lt1"/>
                </a:solidFill>
                <a:latin typeface="Verdana"/>
                <a:ea typeface="Verdana"/>
                <a:cs typeface="Verdana"/>
                <a:sym typeface="Verdana"/>
              </a:rPr>
              <a:t>JTextArea has been used to create the  complete typing arera</a:t>
            </a:r>
            <a:endParaRPr sz="2324">
              <a:solidFill>
                <a:schemeClr val="lt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2524">
              <a:solidFill>
                <a:schemeClr val="lt1"/>
              </a:solidFill>
              <a:latin typeface="Verdana"/>
              <a:ea typeface="Verdana"/>
              <a:cs typeface="Verdana"/>
              <a:sym typeface="Verdana"/>
            </a:endParaRPr>
          </a:p>
          <a:p>
            <a:pPr indent="0" lvl="0" marL="0" rtl="0" algn="l">
              <a:spcBef>
                <a:spcPts val="0"/>
              </a:spcBef>
              <a:spcAft>
                <a:spcPts val="0"/>
              </a:spcAft>
              <a:buNone/>
            </a:pPr>
            <a:r>
              <a:t/>
            </a:r>
            <a:endParaRPr sz="2238">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98" name="Shape 1298"/>
        <p:cNvGrpSpPr/>
        <p:nvPr/>
      </p:nvGrpSpPr>
      <p:grpSpPr>
        <a:xfrm>
          <a:off x="0" y="0"/>
          <a:ext cx="0" cy="0"/>
          <a:chOff x="0" y="0"/>
          <a:chExt cx="0" cy="0"/>
        </a:xfrm>
      </p:grpSpPr>
      <p:sp>
        <p:nvSpPr>
          <p:cNvPr id="1299" name="Google Shape;1299;p7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Graphical user interface, application&#10;&#10;Description automatically generated" id="1300" name="Google Shape;1300;p79"/>
          <p:cNvPicPr preferRelativeResize="0"/>
          <p:nvPr/>
        </p:nvPicPr>
        <p:blipFill rotWithShape="1">
          <a:blip r:embed="rId3">
            <a:alphaModFix/>
          </a:blip>
          <a:srcRect b="37729" l="0" r="0" t="0"/>
          <a:stretch/>
        </p:blipFill>
        <p:spPr>
          <a:xfrm>
            <a:off x="6435910" y="1"/>
            <a:ext cx="5756090" cy="3960681"/>
          </a:xfrm>
          <a:custGeom>
            <a:rect b="b" l="l" r="r" t="t"/>
            <a:pathLst>
              <a:path extrusionOk="0" h="3960681" w="5756090">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noFill/>
          <a:ln>
            <a:noFill/>
          </a:ln>
        </p:spPr>
      </p:pic>
      <p:pic>
        <p:nvPicPr>
          <p:cNvPr descr="Primer plano de las líneas de la cancha de baloncesto" id="1301" name="Google Shape;1301;p79"/>
          <p:cNvPicPr preferRelativeResize="0"/>
          <p:nvPr/>
        </p:nvPicPr>
        <p:blipFill rotWithShape="1">
          <a:blip r:embed="rId4">
            <a:alphaModFix/>
          </a:blip>
          <a:srcRect b="17488" l="0" r="0" t="33177"/>
          <a:stretch/>
        </p:blipFill>
        <p:spPr>
          <a:xfrm>
            <a:off x="3028871" y="4949375"/>
            <a:ext cx="5796193" cy="1908627"/>
          </a:xfrm>
          <a:custGeom>
            <a:rect b="b" l="l" r="r" t="t"/>
            <a:pathLst>
              <a:path extrusionOk="0" h="1908627" w="5796193">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noFill/>
          <a:ln>
            <a:noFill/>
          </a:ln>
        </p:spPr>
      </p:pic>
      <p:sp>
        <p:nvSpPr>
          <p:cNvPr id="1302" name="Google Shape;1302;p79"/>
          <p:cNvSpPr txBox="1"/>
          <p:nvPr/>
        </p:nvSpPr>
        <p:spPr>
          <a:xfrm>
            <a:off x="275625" y="196500"/>
            <a:ext cx="6471900" cy="64650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15000"/>
              </a:lnSpc>
              <a:spcBef>
                <a:spcPts val="1100"/>
              </a:spcBef>
              <a:spcAft>
                <a:spcPts val="0"/>
              </a:spcAft>
              <a:buNone/>
            </a:pPr>
            <a:r>
              <a:rPr b="1" lang="en-US" sz="4590">
                <a:solidFill>
                  <a:srgbClr val="FFFFFF"/>
                </a:solidFill>
                <a:latin typeface="Verdana"/>
                <a:ea typeface="Verdana"/>
                <a:cs typeface="Verdana"/>
                <a:sym typeface="Verdana"/>
              </a:rPr>
              <a:t>FILE SECTION-</a:t>
            </a:r>
            <a:endParaRPr b="1" sz="4590">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t/>
            </a:r>
            <a:endParaRPr b="1" sz="4590">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lang="en-US" sz="2954">
                <a:solidFill>
                  <a:srgbClr val="FFFFFF"/>
                </a:solidFill>
                <a:latin typeface="Verdana"/>
                <a:ea typeface="Verdana"/>
                <a:cs typeface="Verdana"/>
                <a:sym typeface="Verdana"/>
              </a:rPr>
              <a:t>The object of JFileChooser class represents a dialog window from which the user can select file to either open a new file or save the created file in a specific directory.</a:t>
            </a:r>
            <a:endParaRPr sz="2954">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lang="en-US" sz="3228">
                <a:solidFill>
                  <a:srgbClr val="FFFFFF"/>
                </a:solidFill>
                <a:latin typeface="Verdana"/>
                <a:ea typeface="Verdana"/>
                <a:cs typeface="Verdana"/>
                <a:sym typeface="Verdana"/>
              </a:rPr>
              <a:t>In this we create an empty constructor that points to user’s default directory</a:t>
            </a:r>
            <a:endParaRPr sz="3278">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b="1" lang="en-US" sz="3068">
                <a:solidFill>
                  <a:srgbClr val="FFFFFF"/>
                </a:solidFill>
                <a:latin typeface="Verdana"/>
                <a:ea typeface="Verdana"/>
                <a:cs typeface="Verdana"/>
                <a:sym typeface="Verdana"/>
              </a:rPr>
              <a:t>JFileChooser(String)</a:t>
            </a:r>
            <a:r>
              <a:rPr lang="en-US" sz="3068">
                <a:solidFill>
                  <a:srgbClr val="FFFFFF"/>
                </a:solidFill>
                <a:latin typeface="Verdana"/>
                <a:ea typeface="Verdana"/>
                <a:cs typeface="Verdana"/>
                <a:sym typeface="Verdana"/>
              </a:rPr>
              <a:t> – uses the given path and then we locate our file through this path and open it.</a:t>
            </a:r>
            <a:endParaRPr sz="3068">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lang="en-US" sz="3250">
                <a:solidFill>
                  <a:srgbClr val="FFFFFF"/>
                </a:solidFill>
                <a:latin typeface="Verdana"/>
                <a:ea typeface="Verdana"/>
                <a:cs typeface="Verdana"/>
                <a:sym typeface="Verdana"/>
              </a:rPr>
              <a:t>To ensure that only .txt files are used we have used JFileNameExtentionFilter this sets the file filter and allows us to add only .txt file and HTML files.</a:t>
            </a:r>
            <a:r>
              <a:rPr lang="en-US" sz="2930">
                <a:solidFill>
                  <a:srgbClr val="FFFFFF"/>
                </a:solidFill>
                <a:latin typeface="Verdana"/>
                <a:ea typeface="Verdana"/>
                <a:cs typeface="Verdana"/>
                <a:sym typeface="Verdana"/>
              </a:rPr>
              <a:t> </a:t>
            </a:r>
            <a:endParaRPr sz="2930">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lang="en-US" sz="3054">
                <a:solidFill>
                  <a:srgbClr val="FFFFFF"/>
                </a:solidFill>
                <a:latin typeface="Verdana"/>
                <a:ea typeface="Verdana"/>
                <a:cs typeface="Verdana"/>
                <a:sym typeface="Verdana"/>
              </a:rPr>
              <a:t>at last we used JFrame.EXIT_ON_CLOSE to </a:t>
            </a:r>
            <a:endParaRPr sz="3054">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rPr lang="en-US" sz="3054">
                <a:solidFill>
                  <a:srgbClr val="FFFFFF"/>
                </a:solidFill>
                <a:latin typeface="Verdana"/>
                <a:ea typeface="Verdana"/>
                <a:cs typeface="Verdana"/>
                <a:sym typeface="Verdana"/>
              </a:rPr>
              <a:t>set the default close operation</a:t>
            </a:r>
            <a:endParaRPr sz="3054">
              <a:solidFill>
                <a:srgbClr val="FFFFFF"/>
              </a:solidFill>
              <a:latin typeface="Verdana"/>
              <a:ea typeface="Verdana"/>
              <a:cs typeface="Verdana"/>
              <a:sym typeface="Verdana"/>
            </a:endParaRPr>
          </a:p>
          <a:p>
            <a:pPr indent="0" lvl="0" marL="0" rtl="0" algn="l">
              <a:lnSpc>
                <a:spcPct val="115000"/>
              </a:lnSpc>
              <a:spcBef>
                <a:spcPts val="1100"/>
              </a:spcBef>
              <a:spcAft>
                <a:spcPts val="0"/>
              </a:spcAft>
              <a:buNone/>
            </a:pPr>
            <a:r>
              <a:t/>
            </a:r>
            <a:endParaRPr sz="2138">
              <a:solidFill>
                <a:srgbClr val="40424E"/>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sz="3600">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0"/>
          <p:cNvSpPr txBox="1"/>
          <p:nvPr>
            <p:ph idx="1" type="body"/>
          </p:nvPr>
        </p:nvSpPr>
        <p:spPr>
          <a:xfrm>
            <a:off x="528650" y="777000"/>
            <a:ext cx="11015700" cy="530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600"/>
              <a:t>EDIT OPTION</a:t>
            </a:r>
            <a:r>
              <a:rPr lang="en-US" sz="3600"/>
              <a:t>- COPY/PASTE/CUT</a:t>
            </a:r>
            <a:endParaRPr sz="1400">
              <a:latin typeface="Verdana"/>
              <a:ea typeface="Verdana"/>
              <a:cs typeface="Verdana"/>
              <a:sym typeface="Verdana"/>
            </a:endParaRPr>
          </a:p>
          <a:p>
            <a:pPr indent="-355600" lvl="0" marL="457200" rtl="0" algn="l">
              <a:lnSpc>
                <a:spcPct val="150000"/>
              </a:lnSpc>
              <a:spcBef>
                <a:spcPts val="0"/>
              </a:spcBef>
              <a:spcAft>
                <a:spcPts val="0"/>
              </a:spcAft>
              <a:buSzPts val="2000"/>
              <a:buFont typeface="Verdana"/>
              <a:buChar char="•"/>
            </a:pPr>
            <a:r>
              <a:rPr lang="en-US" sz="2000">
                <a:latin typeface="Verdana"/>
                <a:ea typeface="Verdana"/>
                <a:cs typeface="Verdana"/>
                <a:sym typeface="Verdana"/>
              </a:rPr>
              <a:t>For copy , paste and cut functions we have used the JTextArea Library .</a:t>
            </a:r>
            <a:endParaRPr sz="2000">
              <a:latin typeface="Verdana"/>
              <a:ea typeface="Verdana"/>
              <a:cs typeface="Verdana"/>
              <a:sym typeface="Verdana"/>
            </a:endParaRPr>
          </a:p>
          <a:p>
            <a:pPr indent="-355600" lvl="0" marL="457200" rtl="0" algn="l">
              <a:lnSpc>
                <a:spcPct val="150000"/>
              </a:lnSpc>
              <a:spcBef>
                <a:spcPts val="0"/>
              </a:spcBef>
              <a:spcAft>
                <a:spcPts val="0"/>
              </a:spcAft>
              <a:buSzPts val="2000"/>
              <a:buFont typeface="Verdana"/>
              <a:buChar char="•"/>
            </a:pPr>
            <a:r>
              <a:rPr lang="en-US" sz="2000">
                <a:latin typeface="Verdana"/>
                <a:ea typeface="Verdana"/>
                <a:cs typeface="Verdana"/>
                <a:sym typeface="Verdana"/>
              </a:rPr>
              <a:t>Copy/Paste functions use gap buffer data structure which is used for editing and storing text in an efficient manner that is being currently edited.</a:t>
            </a:r>
            <a:endParaRPr sz="2000">
              <a:latin typeface="Verdana"/>
              <a:ea typeface="Verdana"/>
              <a:cs typeface="Verdana"/>
              <a:sym typeface="Verdana"/>
            </a:endParaRPr>
          </a:p>
          <a:p>
            <a:pPr indent="0" lvl="0" marL="457200" rtl="0" algn="l">
              <a:lnSpc>
                <a:spcPct val="150000"/>
              </a:lnSpc>
              <a:spcBef>
                <a:spcPts val="0"/>
              </a:spcBef>
              <a:spcAft>
                <a:spcPts val="0"/>
              </a:spcAft>
              <a:buNone/>
            </a:pPr>
            <a:r>
              <a:t/>
            </a:r>
            <a:endParaRPr sz="2000">
              <a:latin typeface="Verdana"/>
              <a:ea typeface="Verdana"/>
              <a:cs typeface="Verdana"/>
              <a:sym typeface="Verdana"/>
            </a:endParaRPr>
          </a:p>
          <a:p>
            <a:pPr indent="0" lvl="0" marL="0" rtl="0" algn="l">
              <a:lnSpc>
                <a:spcPct val="100000"/>
              </a:lnSpc>
              <a:spcBef>
                <a:spcPts val="0"/>
              </a:spcBef>
              <a:spcAft>
                <a:spcPts val="0"/>
              </a:spcAft>
              <a:buNone/>
            </a:pPr>
            <a:r>
              <a:t/>
            </a:r>
            <a:endParaRPr sz="1400">
              <a:latin typeface="Verdana"/>
              <a:ea typeface="Verdana"/>
              <a:cs typeface="Verdana"/>
              <a:sym typeface="Verdana"/>
            </a:endParaRPr>
          </a:p>
          <a:p>
            <a:pPr indent="0" lvl="0" marL="0" rtl="0" algn="l">
              <a:lnSpc>
                <a:spcPct val="100000"/>
              </a:lnSpc>
              <a:spcBef>
                <a:spcPts val="0"/>
              </a:spcBef>
              <a:spcAft>
                <a:spcPts val="0"/>
              </a:spcAft>
              <a:buNone/>
            </a:pPr>
            <a:r>
              <a:t/>
            </a:r>
            <a:endParaRPr sz="1400">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t/>
            </a:r>
            <a:endParaRPr sz="3600">
              <a:latin typeface="Verdana"/>
              <a:ea typeface="Verdana"/>
              <a:cs typeface="Verdana"/>
              <a:sym typeface="Verdana"/>
            </a:endParaRPr>
          </a:p>
          <a:p>
            <a:pPr indent="0" lvl="0" marL="0" rtl="0" algn="l">
              <a:spcBef>
                <a:spcPts val="1000"/>
              </a:spcBef>
              <a:spcAft>
                <a:spcPts val="0"/>
              </a:spcAft>
              <a:buNone/>
            </a:pPr>
            <a:r>
              <a:t/>
            </a:r>
            <a:endParaRPr/>
          </a:p>
        </p:txBody>
      </p:sp>
      <p:pic>
        <p:nvPicPr>
          <p:cNvPr id="1308" name="Google Shape;1308;p80"/>
          <p:cNvPicPr preferRelativeResize="0"/>
          <p:nvPr/>
        </p:nvPicPr>
        <p:blipFill>
          <a:blip r:embed="rId3">
            <a:alphaModFix/>
          </a:blip>
          <a:stretch>
            <a:fillRect/>
          </a:stretch>
        </p:blipFill>
        <p:spPr>
          <a:xfrm>
            <a:off x="3195625" y="2964650"/>
            <a:ext cx="4962526" cy="372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8" name="Shape 288"/>
        <p:cNvGrpSpPr/>
        <p:nvPr/>
      </p:nvGrpSpPr>
      <p:grpSpPr>
        <a:xfrm>
          <a:off x="0" y="0"/>
          <a:ext cx="0" cy="0"/>
          <a:chOff x="0" y="0"/>
          <a:chExt cx="0" cy="0"/>
        </a:xfrm>
      </p:grpSpPr>
      <p:sp>
        <p:nvSpPr>
          <p:cNvPr id="289" name="Google Shape;289;p4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0" name="Google Shape;290;p45"/>
          <p:cNvSpPr/>
          <p:nvPr/>
        </p:nvSpPr>
        <p:spPr>
          <a:xfrm rot="5400000">
            <a:off x="37562" y="-30031"/>
            <a:ext cx="4781497" cy="4841561"/>
          </a:xfrm>
          <a:custGeom>
            <a:rect b="b" l="l" r="r" t="t"/>
            <a:pathLst>
              <a:path extrusionOk="0" h="6498740" w="4212773">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291" name="Google Shape;291;p45"/>
          <p:cNvSpPr/>
          <p:nvPr/>
        </p:nvSpPr>
        <p:spPr>
          <a:xfrm rot="5400000">
            <a:off x="343620" y="-341712"/>
            <a:ext cx="4648668" cy="5332095"/>
          </a:xfrm>
          <a:custGeom>
            <a:rect b="b" l="l" r="r" t="t"/>
            <a:pathLst>
              <a:path extrusionOk="0" h="6858000" w="2154655">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cap="flat" cmpd="sng" w="19050">
            <a:solidFill>
              <a:srgbClr val="F1CB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292" name="Google Shape;292;p45"/>
          <p:cNvSpPr txBox="1"/>
          <p:nvPr>
            <p:ph type="title"/>
          </p:nvPr>
        </p:nvSpPr>
        <p:spPr>
          <a:xfrm>
            <a:off x="761999" y="762000"/>
            <a:ext cx="3048000" cy="228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Arial"/>
              <a:buNone/>
            </a:pPr>
            <a:r>
              <a:rPr b="1" lang="en-US" sz="3200" u="sng">
                <a:solidFill>
                  <a:srgbClr val="FFFFFF"/>
                </a:solidFill>
              </a:rPr>
              <a:t>INDEX</a:t>
            </a:r>
            <a:endParaRPr b="1" sz="3200" u="sng">
              <a:solidFill>
                <a:srgbClr val="FFFFFF"/>
              </a:solidFill>
            </a:endParaRPr>
          </a:p>
        </p:txBody>
      </p:sp>
      <p:grpSp>
        <p:nvGrpSpPr>
          <p:cNvPr id="293" name="Google Shape;293;p45"/>
          <p:cNvGrpSpPr/>
          <p:nvPr/>
        </p:nvGrpSpPr>
        <p:grpSpPr>
          <a:xfrm>
            <a:off x="5457180" y="172255"/>
            <a:ext cx="6282999" cy="6143811"/>
            <a:chOff x="0" y="4807"/>
            <a:chExt cx="6282999" cy="6143811"/>
          </a:xfrm>
        </p:grpSpPr>
        <p:sp>
          <p:nvSpPr>
            <p:cNvPr id="294" name="Google Shape;294;p45"/>
            <p:cNvSpPr/>
            <p:nvPr/>
          </p:nvSpPr>
          <p:spPr>
            <a:xfrm>
              <a:off x="0" y="4807"/>
              <a:ext cx="6282900" cy="1023900"/>
            </a:xfrm>
            <a:prstGeom prst="roundRect">
              <a:avLst>
                <a:gd fmla="val 10000" name="adj"/>
              </a:avLst>
            </a:prstGeom>
            <a:solidFill>
              <a:srgbClr val="EBA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5"/>
            <p:cNvSpPr/>
            <p:nvPr/>
          </p:nvSpPr>
          <p:spPr>
            <a:xfrm>
              <a:off x="309754" y="235203"/>
              <a:ext cx="563100" cy="563100"/>
            </a:xfrm>
            <a:prstGeom prst="rect">
              <a:avLst/>
            </a:prstGeom>
            <a:blipFill rotWithShape="1">
              <a:blip r:embed="rId3">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5"/>
            <p:cNvSpPr/>
            <p:nvPr/>
          </p:nvSpPr>
          <p:spPr>
            <a:xfrm>
              <a:off x="1182699" y="4807"/>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nvSpPr>
          <p:spPr>
            <a:xfrm>
              <a:off x="1182699" y="4807"/>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venir"/>
                <a:buNone/>
              </a:pPr>
              <a:r>
                <a:rPr b="1" lang="en-US" sz="1900">
                  <a:solidFill>
                    <a:schemeClr val="lt1"/>
                  </a:solidFill>
                  <a:latin typeface="Avenir"/>
                  <a:ea typeface="Avenir"/>
                  <a:cs typeface="Avenir"/>
                  <a:sym typeface="Avenir"/>
                </a:rPr>
                <a:t>01. </a:t>
              </a:r>
              <a:r>
                <a:rPr b="1" lang="en-US" sz="1900">
                  <a:solidFill>
                    <a:schemeClr val="lt1"/>
                  </a:solidFill>
                </a:rPr>
                <a:t>INTRODUCTION</a:t>
              </a:r>
              <a:r>
                <a:rPr b="1" lang="en-US" sz="1900">
                  <a:solidFill>
                    <a:schemeClr val="lt1"/>
                  </a:solidFill>
                  <a:latin typeface="Arial"/>
                  <a:ea typeface="Arial"/>
                  <a:cs typeface="Arial"/>
                  <a:sym typeface="Arial"/>
                </a:rPr>
                <a:t> </a:t>
              </a:r>
              <a:endParaRPr b="1" sz="1900">
                <a:solidFill>
                  <a:schemeClr val="lt1"/>
                </a:solidFill>
                <a:latin typeface="Arial"/>
                <a:ea typeface="Arial"/>
                <a:cs typeface="Arial"/>
                <a:sym typeface="Arial"/>
              </a:endParaRPr>
            </a:p>
          </p:txBody>
        </p:sp>
        <p:sp>
          <p:nvSpPr>
            <p:cNvPr id="298" name="Google Shape;298;p45"/>
            <p:cNvSpPr/>
            <p:nvPr/>
          </p:nvSpPr>
          <p:spPr>
            <a:xfrm>
              <a:off x="0" y="1284785"/>
              <a:ext cx="6282900" cy="102390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p:nvPr/>
          </p:nvSpPr>
          <p:spPr>
            <a:xfrm>
              <a:off x="309754" y="1515181"/>
              <a:ext cx="563100" cy="56310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p:nvPr/>
          </p:nvSpPr>
          <p:spPr>
            <a:xfrm>
              <a:off x="1182699" y="1284785"/>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5"/>
            <p:cNvSpPr txBox="1"/>
            <p:nvPr/>
          </p:nvSpPr>
          <p:spPr>
            <a:xfrm>
              <a:off x="1182699" y="1284785"/>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02.</a:t>
              </a:r>
              <a:r>
                <a:rPr lang="en-US" sz="1900">
                  <a:solidFill>
                    <a:schemeClr val="lt1"/>
                  </a:solidFill>
                </a:rPr>
                <a:t>EXISTING WORK WITH LIMITATIONS</a:t>
              </a:r>
              <a:endParaRPr b="1" sz="1900">
                <a:solidFill>
                  <a:schemeClr val="lt1"/>
                </a:solidFill>
                <a:latin typeface="Avenir"/>
                <a:ea typeface="Avenir"/>
                <a:cs typeface="Avenir"/>
                <a:sym typeface="Avenir"/>
              </a:endParaRPr>
            </a:p>
          </p:txBody>
        </p:sp>
        <p:sp>
          <p:nvSpPr>
            <p:cNvPr id="302" name="Google Shape;302;p45"/>
            <p:cNvSpPr/>
            <p:nvPr/>
          </p:nvSpPr>
          <p:spPr>
            <a:xfrm>
              <a:off x="0" y="2564762"/>
              <a:ext cx="6282900" cy="102390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5"/>
            <p:cNvSpPr/>
            <p:nvPr/>
          </p:nvSpPr>
          <p:spPr>
            <a:xfrm>
              <a:off x="309754" y="2795158"/>
              <a:ext cx="563100" cy="56310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1182699" y="2564762"/>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txBox="1"/>
            <p:nvPr/>
          </p:nvSpPr>
          <p:spPr>
            <a:xfrm>
              <a:off x="1182699" y="2564762"/>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03.</a:t>
              </a:r>
              <a:r>
                <a:rPr lang="en-US" sz="1900">
                  <a:solidFill>
                    <a:schemeClr val="lt1"/>
                  </a:solidFill>
                </a:rPr>
                <a:t>PROPOSED WORK AND METHODOLOGY</a:t>
              </a:r>
              <a:endParaRPr b="1" sz="1900">
                <a:solidFill>
                  <a:schemeClr val="lt1"/>
                </a:solidFill>
                <a:latin typeface="Avenir"/>
                <a:ea typeface="Avenir"/>
                <a:cs typeface="Avenir"/>
                <a:sym typeface="Avenir"/>
              </a:endParaRPr>
            </a:p>
          </p:txBody>
        </p:sp>
        <p:sp>
          <p:nvSpPr>
            <p:cNvPr id="306" name="Google Shape;306;p45"/>
            <p:cNvSpPr/>
            <p:nvPr/>
          </p:nvSpPr>
          <p:spPr>
            <a:xfrm>
              <a:off x="0" y="3844740"/>
              <a:ext cx="6282900" cy="1023900"/>
            </a:xfrm>
            <a:prstGeom prst="roundRect">
              <a:avLst>
                <a:gd fmla="val 10000" name="adj"/>
              </a:avLst>
            </a:prstGeom>
            <a:solidFill>
              <a:srgbClr val="69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5"/>
            <p:cNvSpPr/>
            <p:nvPr/>
          </p:nvSpPr>
          <p:spPr>
            <a:xfrm>
              <a:off x="309754" y="4075136"/>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p:nvPr/>
          </p:nvSpPr>
          <p:spPr>
            <a:xfrm>
              <a:off x="1182699" y="3844740"/>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txBox="1"/>
            <p:nvPr/>
          </p:nvSpPr>
          <p:spPr>
            <a:xfrm>
              <a:off x="1182699" y="3844740"/>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04.  </a:t>
              </a:r>
              <a:r>
                <a:rPr b="1" lang="en-US" sz="1900">
                  <a:solidFill>
                    <a:schemeClr val="lt1"/>
                  </a:solidFill>
                </a:rPr>
                <a:t>NOVELTY OF THE PROJECT</a:t>
              </a:r>
              <a:endParaRPr b="0" sz="1900">
                <a:solidFill>
                  <a:schemeClr val="lt1"/>
                </a:solidFill>
                <a:latin typeface="Avenir"/>
                <a:ea typeface="Avenir"/>
                <a:cs typeface="Avenir"/>
                <a:sym typeface="Avenir"/>
              </a:endParaRPr>
            </a:p>
          </p:txBody>
        </p:sp>
        <p:sp>
          <p:nvSpPr>
            <p:cNvPr id="310" name="Google Shape;310;p45"/>
            <p:cNvSpPr/>
            <p:nvPr/>
          </p:nvSpPr>
          <p:spPr>
            <a:xfrm>
              <a:off x="0" y="5124718"/>
              <a:ext cx="6282900" cy="1023900"/>
            </a:xfrm>
            <a:prstGeom prst="roundRect">
              <a:avLst>
                <a:gd fmla="val 1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182699" y="5124718"/>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txBox="1"/>
            <p:nvPr/>
          </p:nvSpPr>
          <p:spPr>
            <a:xfrm>
              <a:off x="1182699" y="5124718"/>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 05. R</a:t>
              </a:r>
              <a:r>
                <a:rPr b="1" lang="en-US" sz="1900">
                  <a:solidFill>
                    <a:schemeClr val="lt1"/>
                  </a:solidFill>
                </a:rPr>
                <a:t>EAL TIME USAGE</a:t>
              </a:r>
              <a:endParaRPr/>
            </a:p>
          </p:txBody>
        </p:sp>
      </p:grpSp>
      <p:sp>
        <p:nvSpPr>
          <p:cNvPr id="313" name="Google Shape;313;p45"/>
          <p:cNvSpPr txBox="1"/>
          <p:nvPr/>
        </p:nvSpPr>
        <p:spPr>
          <a:xfrm>
            <a:off x="2246750" y="5749225"/>
            <a:ext cx="627900" cy="144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14" name="Google Shape;314;p45"/>
          <p:cNvSpPr/>
          <p:nvPr/>
        </p:nvSpPr>
        <p:spPr>
          <a:xfrm>
            <a:off x="5814459" y="5442159"/>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81"/>
          <p:cNvSpPr txBox="1"/>
          <p:nvPr>
            <p:ph type="title"/>
          </p:nvPr>
        </p:nvSpPr>
        <p:spPr>
          <a:xfrm>
            <a:off x="762000" y="419100"/>
            <a:ext cx="10668000" cy="1524000"/>
          </a:xfrm>
          <a:prstGeom prst="rect">
            <a:avLst/>
          </a:prstGeom>
        </p:spPr>
        <p:txBody>
          <a:bodyPr anchorCtr="0" anchor="ctr" bIns="45700" lIns="91425" spcFirstLastPara="1" rIns="91425" wrap="square" tIns="45700">
            <a:normAutofit/>
          </a:bodyPr>
          <a:lstStyle/>
          <a:p>
            <a:pPr indent="0" lvl="0" marL="0" rtl="0" algn="l">
              <a:lnSpc>
                <a:spcPct val="125000"/>
              </a:lnSpc>
              <a:spcBef>
                <a:spcPts val="1000"/>
              </a:spcBef>
              <a:spcAft>
                <a:spcPts val="0"/>
              </a:spcAft>
              <a:buClr>
                <a:schemeClr val="dk1"/>
              </a:buClr>
              <a:buSzPts val="1100"/>
              <a:buFont typeface="Arial"/>
              <a:buNone/>
            </a:pPr>
            <a:r>
              <a:rPr lang="en-US" sz="3600">
                <a:latin typeface="Avenir"/>
                <a:ea typeface="Avenir"/>
                <a:cs typeface="Avenir"/>
                <a:sym typeface="Avenir"/>
              </a:rPr>
              <a:t>EDIT OPTION- COPY/PASTE/CUT/UNDO/REDO </a:t>
            </a:r>
            <a:endParaRPr/>
          </a:p>
        </p:txBody>
      </p:sp>
      <p:sp>
        <p:nvSpPr>
          <p:cNvPr id="1314" name="Google Shape;1314;p81"/>
          <p:cNvSpPr txBox="1"/>
          <p:nvPr>
            <p:ph idx="1" type="body"/>
          </p:nvPr>
        </p:nvSpPr>
        <p:spPr>
          <a:xfrm>
            <a:off x="385775" y="1700225"/>
            <a:ext cx="11544300" cy="47151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rPr lang="en-US" sz="2000">
                <a:latin typeface="Verdana"/>
                <a:ea typeface="Verdana"/>
                <a:cs typeface="Verdana"/>
                <a:sym typeface="Verdana"/>
              </a:rPr>
              <a:t>Example: Consider an example with initial gap size 10, initially, array or gap are of the same size, as we insert the elements in the array similarly elements will be inserted in the gap buffer, the only difference is gap size reduces on each insert.</a:t>
            </a:r>
            <a:endParaRPr sz="2000">
              <a:latin typeface="Verdana"/>
              <a:ea typeface="Verdana"/>
              <a:cs typeface="Verdana"/>
              <a:sym typeface="Verdana"/>
            </a:endParaRPr>
          </a:p>
          <a:p>
            <a:pPr indent="457200" lvl="0" marL="3657600" rtl="0" algn="l">
              <a:lnSpc>
                <a:spcPct val="115000"/>
              </a:lnSpc>
              <a:spcBef>
                <a:spcPts val="0"/>
              </a:spcBef>
              <a:spcAft>
                <a:spcPts val="0"/>
              </a:spcAft>
              <a:buNone/>
            </a:pPr>
            <a:r>
              <a:rPr lang="en-US" sz="2000">
                <a:latin typeface="Verdana"/>
                <a:ea typeface="Verdana"/>
                <a:cs typeface="Verdana"/>
                <a:sym typeface="Verdana"/>
              </a:rPr>
              <a:t>Basic operations in Gap Buffer</a:t>
            </a:r>
            <a:endParaRPr sz="2000">
              <a:latin typeface="Verdana"/>
              <a:ea typeface="Verdana"/>
              <a:cs typeface="Verdana"/>
              <a:sym typeface="Verdana"/>
            </a:endParaRPr>
          </a:p>
          <a:p>
            <a:pPr indent="457200" lvl="0" marL="3657600" rtl="0" algn="l">
              <a:lnSpc>
                <a:spcPct val="115000"/>
              </a:lnSpc>
              <a:spcBef>
                <a:spcPts val="0"/>
              </a:spcBef>
              <a:spcAft>
                <a:spcPts val="0"/>
              </a:spcAft>
              <a:buNone/>
            </a:pPr>
            <a:r>
              <a:t/>
            </a:r>
            <a:endParaRPr sz="2000">
              <a:latin typeface="Verdana"/>
              <a:ea typeface="Verdana"/>
              <a:cs typeface="Verdana"/>
              <a:sym typeface="Verdana"/>
            </a:endParaRPr>
          </a:p>
          <a:p>
            <a:pPr indent="0" lvl="0" marL="0" rtl="0" algn="l">
              <a:lnSpc>
                <a:spcPct val="115000"/>
              </a:lnSpc>
              <a:spcBef>
                <a:spcPts val="0"/>
              </a:spcBef>
              <a:spcAft>
                <a:spcPts val="0"/>
              </a:spcAft>
              <a:buNone/>
            </a:pPr>
            <a:r>
              <a:rPr lang="en-US" sz="2000">
                <a:latin typeface="Verdana"/>
                <a:ea typeface="Verdana"/>
                <a:cs typeface="Verdana"/>
                <a:sym typeface="Verdana"/>
              </a:rPr>
              <a:t>Insert:It first checks whether the gap is empty or not, if it finds that the gap is empty it calls procedure grow() and resizes the gap and now the element can be inserted.</a:t>
            </a:r>
            <a:endParaRPr sz="2000">
              <a:latin typeface="Verdana"/>
              <a:ea typeface="Verdana"/>
              <a:cs typeface="Verdana"/>
              <a:sym typeface="Verdana"/>
            </a:endParaRPr>
          </a:p>
          <a:p>
            <a:pPr indent="0" lvl="0" marL="0" rtl="0" algn="l">
              <a:lnSpc>
                <a:spcPct val="115000"/>
              </a:lnSpc>
              <a:spcBef>
                <a:spcPts val="0"/>
              </a:spcBef>
              <a:spcAft>
                <a:spcPts val="0"/>
              </a:spcAft>
              <a:buNone/>
            </a:pPr>
            <a:r>
              <a:t/>
            </a:r>
            <a:endParaRPr sz="2000">
              <a:latin typeface="Verdana"/>
              <a:ea typeface="Verdana"/>
              <a:cs typeface="Verdana"/>
              <a:sym typeface="Verdana"/>
            </a:endParaRPr>
          </a:p>
          <a:p>
            <a:pPr indent="0" lvl="0" marL="0" rtl="0" algn="l">
              <a:lnSpc>
                <a:spcPct val="115000"/>
              </a:lnSpc>
              <a:spcBef>
                <a:spcPts val="0"/>
              </a:spcBef>
              <a:spcAft>
                <a:spcPts val="0"/>
              </a:spcAft>
              <a:buNone/>
            </a:pPr>
            <a:r>
              <a:rPr lang="en-US" sz="2000">
                <a:latin typeface="Verdana"/>
                <a:ea typeface="Verdana"/>
                <a:cs typeface="Verdana"/>
                <a:sym typeface="Verdana"/>
              </a:rPr>
              <a:t>Left : It is a procedure used for moving the cursor to left and this cursor point is used as position for changes.</a:t>
            </a:r>
            <a:endParaRPr sz="2000">
              <a:latin typeface="Verdana"/>
              <a:ea typeface="Verdana"/>
              <a:cs typeface="Verdana"/>
              <a:sym typeface="Verdana"/>
            </a:endParaRPr>
          </a:p>
          <a:p>
            <a:pPr indent="0" lvl="0" marL="0" rtl="0" algn="l">
              <a:lnSpc>
                <a:spcPct val="115000"/>
              </a:lnSpc>
              <a:spcBef>
                <a:spcPts val="0"/>
              </a:spcBef>
              <a:spcAft>
                <a:spcPts val="0"/>
              </a:spcAft>
              <a:buNone/>
            </a:pPr>
            <a:r>
              <a:t/>
            </a:r>
            <a:endParaRPr sz="2000">
              <a:latin typeface="Verdana"/>
              <a:ea typeface="Verdana"/>
              <a:cs typeface="Verdana"/>
              <a:sym typeface="Verdana"/>
            </a:endParaRPr>
          </a:p>
          <a:p>
            <a:pPr indent="0" lvl="0" marL="0" rtl="0" algn="l">
              <a:lnSpc>
                <a:spcPct val="115000"/>
              </a:lnSpc>
              <a:spcBef>
                <a:spcPts val="0"/>
              </a:spcBef>
              <a:spcAft>
                <a:spcPts val="0"/>
              </a:spcAft>
              <a:buNone/>
            </a:pPr>
            <a:r>
              <a:rPr lang="en-US" sz="2000">
                <a:latin typeface="Verdana"/>
                <a:ea typeface="Verdana"/>
                <a:cs typeface="Verdana"/>
                <a:sym typeface="Verdana"/>
              </a:rPr>
              <a:t>Right : It is a procedure used for moving the cursor to right and this cursor point is used as position for changes.</a:t>
            </a:r>
            <a:endParaRPr sz="2000">
              <a:latin typeface="Verdana"/>
              <a:ea typeface="Verdana"/>
              <a:cs typeface="Verdana"/>
              <a:sym typeface="Verdana"/>
            </a:endParaRPr>
          </a:p>
          <a:p>
            <a:pPr indent="0" lvl="0" marL="0" rtl="0" algn="l">
              <a:lnSpc>
                <a:spcPct val="115000"/>
              </a:lnSpc>
              <a:spcBef>
                <a:spcPts val="0"/>
              </a:spcBef>
              <a:spcAft>
                <a:spcPts val="0"/>
              </a:spcAft>
              <a:buNone/>
            </a:pPr>
            <a:r>
              <a:t/>
            </a:r>
            <a:endParaRPr sz="2000">
              <a:latin typeface="Verdana"/>
              <a:ea typeface="Verdana"/>
              <a:cs typeface="Verdana"/>
              <a:sym typeface="Verdana"/>
            </a:endParaRPr>
          </a:p>
          <a:p>
            <a:pPr indent="0" lvl="0" marL="0" rtl="0" algn="l">
              <a:lnSpc>
                <a:spcPct val="115000"/>
              </a:lnSpc>
              <a:spcBef>
                <a:spcPts val="0"/>
              </a:spcBef>
              <a:spcAft>
                <a:spcPts val="0"/>
              </a:spcAft>
              <a:buClr>
                <a:schemeClr val="dk1"/>
              </a:buClr>
              <a:buSzPct val="55000"/>
              <a:buFont typeface="Arial"/>
              <a:buNone/>
            </a:pPr>
            <a:r>
              <a:rPr lang="en-US" sz="2000">
                <a:latin typeface="Verdana"/>
                <a:ea typeface="Verdana"/>
                <a:cs typeface="Verdana"/>
                <a:sym typeface="Verdana"/>
              </a:rPr>
              <a:t>Grow : It is a procedure used when the gap size has become zero and therefore we need to resize the array by inserting a gap at desired position</a:t>
            </a:r>
            <a:r>
              <a:rPr lang="en-US" sz="1300">
                <a:solidFill>
                  <a:srgbClr val="40424E"/>
                </a:solidFill>
                <a:highlight>
                  <a:srgbClr val="FFFFFF"/>
                </a:highlight>
                <a:latin typeface="Arial"/>
                <a:ea typeface="Arial"/>
                <a:cs typeface="Arial"/>
                <a:sym typeface="Arial"/>
              </a:rPr>
              <a:t>.</a:t>
            </a:r>
            <a:endParaRPr sz="2000">
              <a:latin typeface="Verdana"/>
              <a:ea typeface="Verdana"/>
              <a:cs typeface="Verdana"/>
              <a:sym typeface="Verdana"/>
            </a:endParaRPr>
          </a:p>
          <a:p>
            <a:pPr indent="0" lvl="0" marL="0" rtl="0" algn="l">
              <a:spcBef>
                <a:spcPts val="1000"/>
              </a:spcBef>
              <a:spcAft>
                <a:spcPts val="0"/>
              </a:spcAft>
              <a:buNone/>
            </a:pPr>
            <a:r>
              <a:t/>
            </a:r>
            <a:endParaRPr sz="2000">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82"/>
          <p:cNvSpPr txBox="1"/>
          <p:nvPr>
            <p:ph type="title"/>
          </p:nvPr>
        </p:nvSpPr>
        <p:spPr>
          <a:xfrm>
            <a:off x="762000" y="762000"/>
            <a:ext cx="10668000" cy="1524000"/>
          </a:xfrm>
          <a:prstGeom prst="rect">
            <a:avLst/>
          </a:prstGeom>
        </p:spPr>
        <p:txBody>
          <a:bodyPr anchorCtr="0" anchor="ctr" bIns="45700" lIns="91425" spcFirstLastPara="1" rIns="91425" wrap="square" tIns="45700">
            <a:normAutofit/>
          </a:bodyPr>
          <a:lstStyle/>
          <a:p>
            <a:pPr indent="0" lvl="0" marL="0" rtl="0" algn="l">
              <a:lnSpc>
                <a:spcPct val="125000"/>
              </a:lnSpc>
              <a:spcBef>
                <a:spcPts val="1000"/>
              </a:spcBef>
              <a:spcAft>
                <a:spcPts val="0"/>
              </a:spcAft>
              <a:buClr>
                <a:schemeClr val="dk1"/>
              </a:buClr>
              <a:buSzPts val="1100"/>
              <a:buFont typeface="Arial"/>
              <a:buNone/>
            </a:pPr>
            <a:r>
              <a:rPr lang="en-US" sz="3600">
                <a:latin typeface="Avenir"/>
                <a:ea typeface="Avenir"/>
                <a:cs typeface="Avenir"/>
                <a:sym typeface="Avenir"/>
              </a:rPr>
              <a:t>EDIT OPTION- UNDO/REDO </a:t>
            </a:r>
            <a:endParaRPr/>
          </a:p>
          <a:p>
            <a:pPr indent="0" lvl="0" marL="0" rtl="0" algn="l">
              <a:spcBef>
                <a:spcPts val="0"/>
              </a:spcBef>
              <a:spcAft>
                <a:spcPts val="0"/>
              </a:spcAft>
              <a:buNone/>
            </a:pPr>
            <a:r>
              <a:t/>
            </a:r>
            <a:endParaRPr/>
          </a:p>
        </p:txBody>
      </p:sp>
      <p:sp>
        <p:nvSpPr>
          <p:cNvPr id="1320" name="Google Shape;1320;p82"/>
          <p:cNvSpPr txBox="1"/>
          <p:nvPr>
            <p:ph idx="1" type="body"/>
          </p:nvPr>
        </p:nvSpPr>
        <p:spPr>
          <a:xfrm>
            <a:off x="762000" y="1857375"/>
            <a:ext cx="10668000" cy="4600800"/>
          </a:xfrm>
          <a:prstGeom prst="rect">
            <a:avLst/>
          </a:prstGeom>
        </p:spPr>
        <p:txBody>
          <a:bodyPr anchorCtr="0" anchor="t" bIns="45700" lIns="91425" spcFirstLastPara="1" rIns="91425" wrap="square" tIns="45700">
            <a:normAutofit fontScale="92500" lnSpcReduction="20000"/>
          </a:bodyPr>
          <a:lstStyle/>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For undo and redo functions we have used the UndoManager Library</a:t>
            </a:r>
            <a:endParaRPr sz="1300">
              <a:solidFill>
                <a:srgbClr val="40424E"/>
              </a:solidFill>
              <a:highlight>
                <a:srgbClr val="FFFFFF"/>
              </a:highlight>
              <a:latin typeface="Arial"/>
              <a:ea typeface="Arial"/>
              <a:cs typeface="Arial"/>
              <a:sym typeface="Arial"/>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Undo: Erases the last change made to the document</a:t>
            </a:r>
            <a:endParaRPr sz="2000">
              <a:latin typeface="Verdana"/>
              <a:ea typeface="Verdana"/>
              <a:cs typeface="Verdana"/>
              <a:sym typeface="Verdana"/>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Redo: Restores the most recent UNDO operations performed on the document.</a:t>
            </a:r>
            <a:endParaRPr sz="2000">
              <a:latin typeface="Verdana"/>
              <a:ea typeface="Verdana"/>
              <a:cs typeface="Verdana"/>
              <a:sym typeface="Verdana"/>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There are 2 stacks created , one each for undo and redo . Undo stack has a certain size in which last WRITE OPERATIONS encountered are stored.</a:t>
            </a:r>
            <a:endParaRPr sz="2000">
              <a:latin typeface="Verdana"/>
              <a:ea typeface="Verdana"/>
              <a:cs typeface="Verdana"/>
              <a:sym typeface="Verdana"/>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When undo is encountered the last operation is popped from the undo stack and added to the redo stack.</a:t>
            </a:r>
            <a:endParaRPr sz="2000">
              <a:latin typeface="Verdana"/>
              <a:ea typeface="Verdana"/>
              <a:cs typeface="Verdana"/>
              <a:sym typeface="Verdana"/>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If the user does a redo operation the top most element of the redo stack is popped and added to the undo stack. </a:t>
            </a:r>
            <a:endParaRPr sz="2000">
              <a:latin typeface="Verdana"/>
              <a:ea typeface="Verdana"/>
              <a:cs typeface="Verdana"/>
              <a:sym typeface="Verdana"/>
            </a:endParaRPr>
          </a:p>
          <a:p>
            <a:pPr indent="-346075" lvl="0" marL="457200" rtl="0" algn="l">
              <a:lnSpc>
                <a:spcPct val="150000"/>
              </a:lnSpc>
              <a:spcBef>
                <a:spcPts val="0"/>
              </a:spcBef>
              <a:spcAft>
                <a:spcPts val="0"/>
              </a:spcAft>
              <a:buSzPct val="100000"/>
              <a:buFont typeface="Verdana"/>
              <a:buChar char="•"/>
            </a:pPr>
            <a:r>
              <a:rPr lang="en-US" sz="2000">
                <a:latin typeface="Verdana"/>
                <a:ea typeface="Verdana"/>
                <a:cs typeface="Verdana"/>
                <a:sym typeface="Verdana"/>
              </a:rPr>
              <a:t>There is a read operation involved which when encountered prints all the elements of undo stack in reverse order. </a:t>
            </a:r>
            <a:endParaRPr sz="2000">
              <a:latin typeface="Verdana"/>
              <a:ea typeface="Verdana"/>
              <a:cs typeface="Verdana"/>
              <a:sym typeface="Verdana"/>
            </a:endParaRPr>
          </a:p>
          <a:p>
            <a:pPr indent="0" lvl="0" marL="457200" rtl="0" algn="l">
              <a:lnSpc>
                <a:spcPct val="150000"/>
              </a:lnSpc>
              <a:spcBef>
                <a:spcPts val="0"/>
              </a:spcBef>
              <a:spcAft>
                <a:spcPts val="0"/>
              </a:spcAft>
              <a:buNone/>
            </a:pPr>
            <a:r>
              <a:t/>
            </a:r>
            <a:endParaRPr sz="2000">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83"/>
          <p:cNvSpPr txBox="1"/>
          <p:nvPr>
            <p:ph idx="1" type="body"/>
          </p:nvPr>
        </p:nvSpPr>
        <p:spPr>
          <a:xfrm>
            <a:off x="314325" y="777000"/>
            <a:ext cx="11430000" cy="530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600">
                <a:solidFill>
                  <a:srgbClr val="FFFFFF"/>
                </a:solidFill>
              </a:rPr>
              <a:t>FORMAT</a:t>
            </a:r>
            <a:endParaRPr sz="3600">
              <a:solidFill>
                <a:srgbClr val="FFFFFF"/>
              </a:solidFill>
              <a:latin typeface="Verdana"/>
              <a:ea typeface="Verdana"/>
              <a:cs typeface="Verdana"/>
              <a:sym typeface="Verdana"/>
            </a:endParaRPr>
          </a:p>
          <a:p>
            <a:pPr indent="-342900" lvl="0" marL="457200" rtl="0" algn="l">
              <a:spcBef>
                <a:spcPts val="1000"/>
              </a:spcBef>
              <a:spcAft>
                <a:spcPts val="0"/>
              </a:spcAft>
              <a:buClr>
                <a:srgbClr val="FFFFFF"/>
              </a:buClr>
              <a:buSzPts val="1800"/>
              <a:buFont typeface="Verdana"/>
              <a:buChar char="●"/>
            </a:pPr>
            <a:r>
              <a:rPr lang="en-US" sz="1800">
                <a:solidFill>
                  <a:srgbClr val="FFFFFF"/>
                </a:solidFill>
                <a:latin typeface="Verdana"/>
                <a:ea typeface="Verdana"/>
                <a:cs typeface="Verdana"/>
                <a:sym typeface="Verdana"/>
              </a:rPr>
              <a:t>The JButton class is used to create a labeled button that has platform independent implementation. The application result in some action when the button is pushed. It inherits AbstractButton class. We have used JButton for font colour.</a:t>
            </a:r>
            <a:endParaRPr sz="1800">
              <a:solidFill>
                <a:srgbClr val="FFFFFF"/>
              </a:solidFill>
              <a:latin typeface="Verdana"/>
              <a:ea typeface="Verdana"/>
              <a:cs typeface="Verdana"/>
              <a:sym typeface="Verdana"/>
            </a:endParaRPr>
          </a:p>
          <a:p>
            <a:pPr indent="-342900" lvl="0" marL="457200" rtl="0" algn="l">
              <a:spcBef>
                <a:spcPts val="0"/>
              </a:spcBef>
              <a:spcAft>
                <a:spcPts val="0"/>
              </a:spcAft>
              <a:buClr>
                <a:srgbClr val="FFFFFF"/>
              </a:buClr>
              <a:buSzPts val="1800"/>
              <a:buFont typeface="Verdana"/>
              <a:buChar char="●"/>
            </a:pPr>
            <a:r>
              <a:rPr lang="en-US" sz="1800">
                <a:solidFill>
                  <a:srgbClr val="FFFFFF"/>
                </a:solidFill>
                <a:latin typeface="Arial"/>
                <a:ea typeface="Arial"/>
                <a:cs typeface="Arial"/>
                <a:sym typeface="Arial"/>
              </a:rPr>
              <a:t>JComboBox is a part of Java Swing package. JComboBox inherits JComponent class . JComboBox shows a popup menu that shows a list and the user can select a option from that specified list . JComboBox can be editable or read- only depending on the choice of the programmer .We are using JComboBox for font box which is used  for choosing the size of text.</a:t>
            </a:r>
            <a:endParaRPr sz="1800">
              <a:solidFill>
                <a:srgbClr val="FFFFFF"/>
              </a:solidFill>
              <a:latin typeface="Verdana"/>
              <a:ea typeface="Verdana"/>
              <a:cs typeface="Verdana"/>
              <a:sym typeface="Verdana"/>
            </a:endParaRPr>
          </a:p>
          <a:p>
            <a:pPr indent="-342900" lvl="0" marL="457200" rtl="0" algn="l">
              <a:spcBef>
                <a:spcPts val="0"/>
              </a:spcBef>
              <a:spcAft>
                <a:spcPts val="0"/>
              </a:spcAft>
              <a:buClr>
                <a:srgbClr val="FFFFFF"/>
              </a:buClr>
              <a:buSzPts val="1800"/>
              <a:buFont typeface="Verdana"/>
              <a:buChar char="●"/>
            </a:pPr>
            <a:r>
              <a:rPr lang="en-US" sz="1800">
                <a:solidFill>
                  <a:srgbClr val="FFFFFF"/>
                </a:solidFill>
                <a:latin typeface="Verdana"/>
                <a:ea typeface="Verdana"/>
                <a:cs typeface="Verdana"/>
                <a:sym typeface="Verdana"/>
              </a:rPr>
              <a:t>We have created an array of strings to add all the the fonts used in our text editor.</a:t>
            </a:r>
            <a:endParaRPr sz="1800">
              <a:solidFill>
                <a:srgbClr val="FFFFFF"/>
              </a:solidFill>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rgbClr val="FFFFFF"/>
              </a:solidFill>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rgbClr val="FFFFFF"/>
              </a:solidFill>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rgbClr val="FFFFFF"/>
              </a:solidFill>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rgbClr val="FFFFFF"/>
              </a:solidFill>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rgbClr val="FFFFFF"/>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t/>
            </a:r>
            <a:endParaRPr sz="1400">
              <a:solidFill>
                <a:srgbClr val="FFFFFF"/>
              </a:solidFill>
              <a:latin typeface="Verdana"/>
              <a:ea typeface="Verdana"/>
              <a:cs typeface="Verdana"/>
              <a:sym typeface="Verdana"/>
            </a:endParaRPr>
          </a:p>
          <a:p>
            <a:pPr indent="0" lvl="0" marL="0" rtl="0" algn="l">
              <a:spcBef>
                <a:spcPts val="1000"/>
              </a:spcBef>
              <a:spcAft>
                <a:spcPts val="0"/>
              </a:spcAft>
              <a:buNone/>
            </a:pPr>
            <a:r>
              <a:t/>
            </a:r>
            <a:endParaRPr sz="1400">
              <a:solidFill>
                <a:srgbClr val="FFFFFF"/>
              </a:solidFill>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9" name="Shape 1329"/>
        <p:cNvGrpSpPr/>
        <p:nvPr/>
      </p:nvGrpSpPr>
      <p:grpSpPr>
        <a:xfrm>
          <a:off x="0" y="0"/>
          <a:ext cx="0" cy="0"/>
          <a:chOff x="0" y="0"/>
          <a:chExt cx="0" cy="0"/>
        </a:xfrm>
      </p:grpSpPr>
      <p:sp>
        <p:nvSpPr>
          <p:cNvPr id="1330" name="Google Shape;1330;p8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White puzzle with one red piece" id="1331" name="Google Shape;1331;p84"/>
          <p:cNvPicPr preferRelativeResize="0"/>
          <p:nvPr/>
        </p:nvPicPr>
        <p:blipFill rotWithShape="1">
          <a:blip r:embed="rId3">
            <a:alphaModFix/>
          </a:blip>
          <a:srcRect b="-1" l="24754" r="23189" t="0"/>
          <a:stretch/>
        </p:blipFill>
        <p:spPr>
          <a:xfrm>
            <a:off x="6613174" y="10"/>
            <a:ext cx="5578824" cy="6028246"/>
          </a:xfrm>
          <a:custGeom>
            <a:rect b="b" l="l" r="r" t="t"/>
            <a:pathLst>
              <a:path extrusionOk="0" h="6028256" w="5578824">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ln>
            <a:noFill/>
          </a:ln>
        </p:spPr>
      </p:pic>
      <p:sp>
        <p:nvSpPr>
          <p:cNvPr id="1332" name="Google Shape;1332;p84"/>
          <p:cNvSpPr/>
          <p:nvPr/>
        </p:nvSpPr>
        <p:spPr>
          <a:xfrm flipH="1">
            <a:off x="6487883"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1333" name="Google Shape;1333;p84"/>
          <p:cNvSpPr txBox="1"/>
          <p:nvPr/>
        </p:nvSpPr>
        <p:spPr>
          <a:xfrm>
            <a:off x="560717" y="2070340"/>
            <a:ext cx="5535283" cy="4025661"/>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None/>
            </a:pPr>
            <a:r>
              <a:rPr b="0" i="0" lang="en-US" sz="2000" u="none" cap="none" strike="noStrike">
                <a:solidFill>
                  <a:srgbClr val="FFFFFF"/>
                </a:solidFill>
                <a:latin typeface="Avenir"/>
                <a:ea typeface="Avenir"/>
                <a:cs typeface="Avenir"/>
                <a:sym typeface="Avenir"/>
              </a:rPr>
              <a:t>For Find and Replace, we are creating a Label with options to Find, FindNext,Replace,Replace all and cancel.</a:t>
            </a:r>
            <a:endParaRPr/>
          </a:p>
          <a:p>
            <a:pPr indent="0" lvl="0" marL="0" marR="0" rtl="0" algn="l">
              <a:lnSpc>
                <a:spcPct val="114999"/>
              </a:lnSpc>
              <a:spcBef>
                <a:spcPts val="600"/>
              </a:spcBef>
              <a:spcAft>
                <a:spcPts val="0"/>
              </a:spcAft>
              <a:buNone/>
            </a:pPr>
            <a:r>
              <a:t/>
            </a:r>
            <a:endParaRPr b="0" i="0" sz="2000" u="none" cap="none" strike="noStrike">
              <a:solidFill>
                <a:srgbClr val="FFFFFF"/>
              </a:solidFill>
              <a:latin typeface="Avenir"/>
              <a:ea typeface="Avenir"/>
              <a:cs typeface="Avenir"/>
              <a:sym typeface="Avenir"/>
            </a:endParaRPr>
          </a:p>
          <a:p>
            <a:pPr indent="0" lvl="0" marL="0" marR="0" rtl="0" algn="l">
              <a:lnSpc>
                <a:spcPct val="114999"/>
              </a:lnSpc>
              <a:spcBef>
                <a:spcPts val="600"/>
              </a:spcBef>
              <a:spcAft>
                <a:spcPts val="0"/>
              </a:spcAft>
              <a:buNone/>
            </a:pPr>
            <a:r>
              <a:rPr b="0" i="0" lang="en-US" sz="2000" u="none" cap="none" strike="noStrike">
                <a:solidFill>
                  <a:srgbClr val="FFFFFF"/>
                </a:solidFill>
                <a:latin typeface="Avenir"/>
                <a:ea typeface="Avenir"/>
                <a:cs typeface="Avenir"/>
                <a:sym typeface="Avenir"/>
              </a:rPr>
              <a:t>User can enter the text to be found and replaced in JTextField. After which, the index of entered text in Find will be looked and selected in JTextArea and then will be replace by method JTextArea.ReplaceSelection. </a:t>
            </a:r>
            <a:endParaRPr b="0" i="0" sz="2000" u="none" cap="none" strike="noStrike">
              <a:solidFill>
                <a:srgbClr val="FFFFFF"/>
              </a:solidFill>
              <a:latin typeface="Avenir"/>
              <a:ea typeface="Avenir"/>
              <a:cs typeface="Avenir"/>
              <a:sym typeface="Avenir"/>
            </a:endParaRPr>
          </a:p>
        </p:txBody>
      </p:sp>
      <p:sp>
        <p:nvSpPr>
          <p:cNvPr id="1334" name="Google Shape;1334;p84"/>
          <p:cNvSpPr txBox="1"/>
          <p:nvPr>
            <p:ph type="title"/>
          </p:nvPr>
        </p:nvSpPr>
        <p:spPr>
          <a:xfrm>
            <a:off x="762000" y="762000"/>
            <a:ext cx="5334000" cy="152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b="1" lang="en-US" sz="3200" u="sng"/>
              <a:t>FIND AND REPLACE</a:t>
            </a:r>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34"/>
                                        </p:tgtEl>
                                        <p:attrNameLst>
                                          <p:attrName>style.visibility</p:attrName>
                                        </p:attrNameLst>
                                      </p:cBhvr>
                                      <p:to>
                                        <p:strVal val="visible"/>
                                      </p:to>
                                    </p:set>
                                    <p:animEffect filter="fade" transition="in">
                                      <p:cBhvr>
                                        <p:cTn dur="400"/>
                                        <p:tgtEl>
                                          <p:spTgt spid="1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38" name="Shape 1338"/>
        <p:cNvGrpSpPr/>
        <p:nvPr/>
      </p:nvGrpSpPr>
      <p:grpSpPr>
        <a:xfrm>
          <a:off x="0" y="0"/>
          <a:ext cx="0" cy="0"/>
          <a:chOff x="0" y="0"/>
          <a:chExt cx="0" cy="0"/>
        </a:xfrm>
      </p:grpSpPr>
      <p:sp>
        <p:nvSpPr>
          <p:cNvPr id="1339" name="Google Shape;1339;p85"/>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1340" name="Google Shape;1340;p85"/>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rgbClr val="FFFFFF"/>
              </a:solidFill>
              <a:latin typeface="Avenir"/>
              <a:ea typeface="Avenir"/>
              <a:cs typeface="Avenir"/>
              <a:sym typeface="Avenir"/>
            </a:endParaRPr>
          </a:p>
        </p:txBody>
      </p:sp>
      <p:sp>
        <p:nvSpPr>
          <p:cNvPr id="1341" name="Google Shape;1341;p85"/>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342" name="Google Shape;1342;p8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
        <p:nvSpPr>
          <p:cNvPr id="1343" name="Google Shape;1343;p85"/>
          <p:cNvSpPr txBox="1"/>
          <p:nvPr>
            <p:ph type="title"/>
          </p:nvPr>
        </p:nvSpPr>
        <p:spPr>
          <a:xfrm>
            <a:off x="5650302" y="431321"/>
            <a:ext cx="5779698" cy="89139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u="sng">
                <a:latin typeface="Arial"/>
                <a:ea typeface="Arial"/>
                <a:cs typeface="Arial"/>
                <a:sym typeface="Arial"/>
              </a:rPr>
              <a:t>Spell-checker</a:t>
            </a:r>
            <a:endParaRPr/>
          </a:p>
        </p:txBody>
      </p:sp>
      <p:sp>
        <p:nvSpPr>
          <p:cNvPr id="1344" name="Google Shape;1344;p85"/>
          <p:cNvSpPr/>
          <p:nvPr/>
        </p:nvSpPr>
        <p:spPr>
          <a:xfrm>
            <a:off x="3" y="1040564"/>
            <a:ext cx="4337539" cy="5817436"/>
          </a:xfrm>
          <a:custGeom>
            <a:rect b="b" l="l" r="r" t="t"/>
            <a:pathLst>
              <a:path extrusionOk="0" h="5817436" w="4337539">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45" name="Google Shape;1345;p85"/>
          <p:cNvSpPr/>
          <p:nvPr/>
        </p:nvSpPr>
        <p:spPr>
          <a:xfrm rot="917358">
            <a:off x="-804994" y="946220"/>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pic>
        <p:nvPicPr>
          <p:cNvPr descr="Pencil" id="1346" name="Google Shape;1346;p85"/>
          <p:cNvPicPr preferRelativeResize="0"/>
          <p:nvPr/>
        </p:nvPicPr>
        <p:blipFill rotWithShape="1">
          <a:blip r:embed="rId3">
            <a:alphaModFix/>
          </a:blip>
          <a:srcRect b="0" l="0" r="0" t="0"/>
          <a:stretch/>
        </p:blipFill>
        <p:spPr>
          <a:xfrm>
            <a:off x="761999" y="1524000"/>
            <a:ext cx="4572001" cy="4572001"/>
          </a:xfrm>
          <a:prstGeom prst="rect">
            <a:avLst/>
          </a:prstGeom>
          <a:noFill/>
          <a:ln>
            <a:noFill/>
          </a:ln>
        </p:spPr>
      </p:pic>
      <p:sp>
        <p:nvSpPr>
          <p:cNvPr id="1347" name="Google Shape;1347;p85"/>
          <p:cNvSpPr txBox="1"/>
          <p:nvPr/>
        </p:nvSpPr>
        <p:spPr>
          <a:xfrm>
            <a:off x="5262115" y="1624643"/>
            <a:ext cx="6009735" cy="438509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400">
                <a:solidFill>
                  <a:schemeClr val="lt1"/>
                </a:solidFill>
                <a:latin typeface="Avenir"/>
                <a:ea typeface="Avenir"/>
                <a:cs typeface="Avenir"/>
                <a:sym typeface="Avenir"/>
              </a:rPr>
              <a:t>For spell-checker, we're using our own dictionary.txt file . </a:t>
            </a:r>
            <a:endParaRPr sz="2400">
              <a:solidFill>
                <a:schemeClr val="lt1"/>
              </a:solidFill>
              <a:latin typeface="Avenir"/>
              <a:ea typeface="Avenir"/>
              <a:cs typeface="Avenir"/>
              <a:sym typeface="Avenir"/>
            </a:endParaRPr>
          </a:p>
          <a:p>
            <a:pPr indent="0" lvl="0" marL="0" marR="0" rtl="0" algn="l">
              <a:lnSpc>
                <a:spcPct val="114999"/>
              </a:lnSpc>
              <a:spcBef>
                <a:spcPts val="0"/>
              </a:spcBef>
              <a:spcAft>
                <a:spcPts val="0"/>
              </a:spcAft>
              <a:buNone/>
            </a:pPr>
            <a:r>
              <a:rPr lang="en-US" sz="2200">
                <a:solidFill>
                  <a:schemeClr val="lt1"/>
                </a:solidFill>
                <a:latin typeface="Avenir"/>
                <a:ea typeface="Avenir"/>
                <a:cs typeface="Avenir"/>
                <a:sym typeface="Avenir"/>
              </a:rPr>
              <a:t>So, first we'll insert all the words from the dictionary file into a hash table. Then we'll start reading the text entered by user in the JTextArea. If the user entered word exists within the hash table, then that word is spelled correctly. </a:t>
            </a:r>
            <a:endParaRPr/>
          </a:p>
          <a:p>
            <a:pPr indent="0" lvl="0" marL="0" marR="0" rtl="0" algn="l">
              <a:lnSpc>
                <a:spcPct val="114999"/>
              </a:lnSpc>
              <a:spcBef>
                <a:spcPts val="600"/>
              </a:spcBef>
              <a:spcAft>
                <a:spcPts val="0"/>
              </a:spcAft>
              <a:buNone/>
            </a:pPr>
            <a:r>
              <a:rPr lang="en-US" sz="2200">
                <a:solidFill>
                  <a:schemeClr val="lt1"/>
                </a:solidFill>
                <a:latin typeface="Avenir"/>
                <a:ea typeface="Avenir"/>
                <a:cs typeface="Avenir"/>
                <a:sym typeface="Avenir"/>
              </a:rPr>
              <a:t>Otherwise, it's again checked by removing all the punctuation characters. </a:t>
            </a:r>
            <a:endParaRPr sz="2200">
              <a:solidFill>
                <a:schemeClr val="lt1"/>
              </a:solidFill>
              <a:latin typeface="Avenir"/>
              <a:ea typeface="Avenir"/>
              <a:cs typeface="Avenir"/>
              <a:sym typeface="Aveni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51" name="Shape 1351"/>
        <p:cNvGrpSpPr/>
        <p:nvPr/>
      </p:nvGrpSpPr>
      <p:grpSpPr>
        <a:xfrm>
          <a:off x="0" y="0"/>
          <a:ext cx="0" cy="0"/>
          <a:chOff x="0" y="0"/>
          <a:chExt cx="0" cy="0"/>
        </a:xfrm>
      </p:grpSpPr>
      <p:sp>
        <p:nvSpPr>
          <p:cNvPr id="1352" name="Google Shape;1352;p86"/>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1353" name="Google Shape;1353;p86"/>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1354" name="Google Shape;1354;p86"/>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355" name="Google Shape;1355;p8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
        <p:nvSpPr>
          <p:cNvPr id="1356" name="Google Shape;1356;p86"/>
          <p:cNvSpPr/>
          <p:nvPr/>
        </p:nvSpPr>
        <p:spPr>
          <a:xfrm>
            <a:off x="3" y="1040564"/>
            <a:ext cx="4337539" cy="5817436"/>
          </a:xfrm>
          <a:custGeom>
            <a:rect b="b" l="l" r="r" t="t"/>
            <a:pathLst>
              <a:path extrusionOk="0" h="5817436" w="4337539">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57" name="Google Shape;1357;p86"/>
          <p:cNvSpPr/>
          <p:nvPr/>
        </p:nvSpPr>
        <p:spPr>
          <a:xfrm rot="917358">
            <a:off x="-804994" y="946220"/>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pic>
        <p:nvPicPr>
          <p:cNvPr descr="Pencil" id="1358" name="Google Shape;1358;p86"/>
          <p:cNvPicPr preferRelativeResize="0"/>
          <p:nvPr/>
        </p:nvPicPr>
        <p:blipFill rotWithShape="1">
          <a:blip r:embed="rId3">
            <a:alphaModFix/>
          </a:blip>
          <a:srcRect b="0" l="0" r="0" t="0"/>
          <a:stretch/>
        </p:blipFill>
        <p:spPr>
          <a:xfrm>
            <a:off x="761999" y="1524000"/>
            <a:ext cx="4572001" cy="4572001"/>
          </a:xfrm>
          <a:prstGeom prst="rect">
            <a:avLst/>
          </a:prstGeom>
          <a:noFill/>
          <a:ln>
            <a:noFill/>
          </a:ln>
        </p:spPr>
      </p:pic>
      <p:sp>
        <p:nvSpPr>
          <p:cNvPr id="1359" name="Google Shape;1359;p86"/>
          <p:cNvSpPr txBox="1"/>
          <p:nvPr/>
        </p:nvSpPr>
        <p:spPr>
          <a:xfrm>
            <a:off x="4859549" y="460077"/>
            <a:ext cx="6412301" cy="5549661"/>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200">
                <a:solidFill>
                  <a:schemeClr val="lt1"/>
                </a:solidFill>
                <a:latin typeface="Avenir"/>
                <a:ea typeface="Avenir"/>
                <a:cs typeface="Avenir"/>
                <a:sym typeface="Avenir"/>
              </a:rPr>
              <a:t>But if still the word is not found , then SpellingSuggest class is called which uses the </a:t>
            </a:r>
            <a:r>
              <a:rPr b="1" lang="en-US" sz="2200" u="sng">
                <a:solidFill>
                  <a:schemeClr val="lt1"/>
                </a:solidFill>
                <a:latin typeface="Avenir"/>
                <a:ea typeface="Avenir"/>
                <a:cs typeface="Avenir"/>
                <a:sym typeface="Avenir"/>
              </a:rPr>
              <a:t>EDIT DISTANCE  </a:t>
            </a:r>
            <a:r>
              <a:rPr b="1" lang="en-US" sz="2200">
                <a:solidFill>
                  <a:schemeClr val="lt1"/>
                </a:solidFill>
                <a:latin typeface="Avenir"/>
                <a:ea typeface="Avenir"/>
                <a:cs typeface="Avenir"/>
                <a:sym typeface="Avenir"/>
              </a:rPr>
              <a:t> </a:t>
            </a:r>
            <a:r>
              <a:rPr lang="en-US" sz="2200">
                <a:solidFill>
                  <a:schemeClr val="lt1"/>
                </a:solidFill>
                <a:latin typeface="Avenir"/>
                <a:ea typeface="Avenir"/>
                <a:cs typeface="Avenir"/>
                <a:sym typeface="Avenir"/>
              </a:rPr>
              <a:t>method to suggest the most probable word for the error.</a:t>
            </a:r>
            <a:endParaRPr/>
          </a:p>
          <a:p>
            <a:pPr indent="0" lvl="0" marL="0" marR="0" rtl="0" algn="l">
              <a:spcBef>
                <a:spcPts val="0"/>
              </a:spcBef>
              <a:spcAft>
                <a:spcPts val="0"/>
              </a:spcAft>
              <a:buNone/>
            </a:pPr>
            <a:r>
              <a:t/>
            </a:r>
            <a:endParaRPr sz="2200">
              <a:solidFill>
                <a:schemeClr val="lt1"/>
              </a:solidFill>
              <a:latin typeface="Avenir"/>
              <a:ea typeface="Avenir"/>
              <a:cs typeface="Avenir"/>
              <a:sym typeface="Avenir"/>
            </a:endParaRPr>
          </a:p>
          <a:p>
            <a:pPr indent="0" lvl="0" marL="0" marR="0" rtl="0" algn="l">
              <a:spcBef>
                <a:spcPts val="0"/>
              </a:spcBef>
              <a:spcAft>
                <a:spcPts val="0"/>
              </a:spcAft>
              <a:buNone/>
            </a:pPr>
            <a:r>
              <a:rPr lang="en-US" sz="2200">
                <a:solidFill>
                  <a:schemeClr val="lt1"/>
                </a:solidFill>
                <a:latin typeface="Avenir"/>
                <a:ea typeface="Avenir"/>
                <a:cs typeface="Avenir"/>
                <a:sym typeface="Avenir"/>
              </a:rPr>
              <a:t>After the suggestion, we find the index of the wrong word and with the help of index we select the word in JTextArea and replace it by the suggested word. </a:t>
            </a:r>
            <a:endParaRPr sz="2200">
              <a:solidFill>
                <a:schemeClr val="lt1"/>
              </a:solidFill>
              <a:latin typeface="Avenir"/>
              <a:ea typeface="Avenir"/>
              <a:cs typeface="Avenir"/>
              <a:sym typeface="Avenir"/>
            </a:endParaRPr>
          </a:p>
        </p:txBody>
      </p:sp>
      <p:pic>
        <p:nvPicPr>
          <p:cNvPr descr="Graphical user interface, text, application, email&#10;&#10;Description automatically generated" id="1360" name="Google Shape;1360;p86"/>
          <p:cNvPicPr preferRelativeResize="0"/>
          <p:nvPr/>
        </p:nvPicPr>
        <p:blipFill rotWithShape="1">
          <a:blip r:embed="rId4">
            <a:alphaModFix/>
          </a:blip>
          <a:srcRect b="0" l="0" r="0" t="0"/>
          <a:stretch/>
        </p:blipFill>
        <p:spPr>
          <a:xfrm>
            <a:off x="655608" y="3548074"/>
            <a:ext cx="4655388" cy="3011134"/>
          </a:xfrm>
          <a:prstGeom prst="rect">
            <a:avLst/>
          </a:prstGeom>
          <a:noFill/>
          <a:ln>
            <a:noFill/>
          </a:ln>
        </p:spPr>
      </p:pic>
      <p:pic>
        <p:nvPicPr>
          <p:cNvPr descr="Graphical user interface, text, application, email&#10;&#10;Description automatically generated" id="1361" name="Google Shape;1361;p86"/>
          <p:cNvPicPr preferRelativeResize="0"/>
          <p:nvPr/>
        </p:nvPicPr>
        <p:blipFill rotWithShape="1">
          <a:blip r:embed="rId5">
            <a:alphaModFix/>
          </a:blip>
          <a:srcRect b="0" l="0" r="0" t="0"/>
          <a:stretch/>
        </p:blipFill>
        <p:spPr>
          <a:xfrm>
            <a:off x="7312323" y="3503861"/>
            <a:ext cx="4597879" cy="3013297"/>
          </a:xfrm>
          <a:prstGeom prst="rect">
            <a:avLst/>
          </a:prstGeom>
          <a:noFill/>
          <a:ln>
            <a:noFill/>
          </a:ln>
        </p:spPr>
      </p:pic>
      <p:pic>
        <p:nvPicPr>
          <p:cNvPr descr="Arrow Right with solid fill" id="1362" name="Google Shape;1362;p86"/>
          <p:cNvPicPr preferRelativeResize="0"/>
          <p:nvPr/>
        </p:nvPicPr>
        <p:blipFill rotWithShape="1">
          <a:blip r:embed="rId6">
            <a:alphaModFix/>
          </a:blip>
          <a:srcRect b="0" l="0" r="0" t="0"/>
          <a:stretch/>
        </p:blipFill>
        <p:spPr>
          <a:xfrm>
            <a:off x="5552536" y="4050102"/>
            <a:ext cx="1518248" cy="1518248"/>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87"/>
          <p:cNvSpPr txBox="1"/>
          <p:nvPr>
            <p:ph type="title"/>
          </p:nvPr>
        </p:nvSpPr>
        <p:spPr>
          <a:xfrm>
            <a:off x="692550" y="455275"/>
            <a:ext cx="10668000" cy="1524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u="sng"/>
              <a:t>Sketching Doodles:</a:t>
            </a:r>
            <a:endParaRPr b="1" u="sng"/>
          </a:p>
        </p:txBody>
      </p:sp>
      <p:sp>
        <p:nvSpPr>
          <p:cNvPr id="1368" name="Google Shape;1368;p87"/>
          <p:cNvSpPr txBox="1"/>
          <p:nvPr>
            <p:ph idx="1" type="body"/>
          </p:nvPr>
        </p:nvSpPr>
        <p:spPr>
          <a:xfrm>
            <a:off x="762000" y="1979275"/>
            <a:ext cx="10668000" cy="41247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b="1" lang="en-US" u="sng"/>
              <a:t>Features Available:</a:t>
            </a:r>
            <a:endParaRPr b="1" u="sng"/>
          </a:p>
          <a:p>
            <a:pPr indent="0" lvl="0" marL="0" rtl="0" algn="l">
              <a:spcBef>
                <a:spcPts val="1000"/>
              </a:spcBef>
              <a:spcAft>
                <a:spcPts val="0"/>
              </a:spcAft>
              <a:buNone/>
            </a:pPr>
            <a:r>
              <a:t/>
            </a:r>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Draw strokes with pencil tool and set thickness.</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11 Quick color selection buttons.</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Provided with Color Picker (Swatches, HSV, HSL, RGB, CMYK) using JColorChooser.</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Small size, easy-to-understand code.</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Save, Save As, Load buttons to Save/Load you work using Interactive JFileChooser.</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Undo, Redo</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Nimbus Look and Feel theme.</a:t>
            </a:r>
            <a:endParaRPr sz="2461">
              <a:latin typeface="Arial"/>
              <a:ea typeface="Arial"/>
              <a:cs typeface="Arial"/>
              <a:sym typeface="Arial"/>
            </a:endParaRPr>
          </a:p>
          <a:p>
            <a:pPr indent="-349714" lvl="0" marL="457200" rtl="0" algn="l">
              <a:lnSpc>
                <a:spcPct val="115000"/>
              </a:lnSpc>
              <a:spcBef>
                <a:spcPts val="0"/>
              </a:spcBef>
              <a:spcAft>
                <a:spcPts val="0"/>
              </a:spcAft>
              <a:buSzPct val="100000"/>
              <a:buAutoNum type="arabicPeriod"/>
            </a:pPr>
            <a:r>
              <a:rPr lang="en-US" sz="2461">
                <a:latin typeface="Arial"/>
                <a:ea typeface="Arial"/>
                <a:cs typeface="Arial"/>
                <a:sym typeface="Arial"/>
              </a:rPr>
              <a:t>Set Canvas size. ( Minimum recommended: 900x800)</a:t>
            </a:r>
            <a:endParaRPr sz="2461">
              <a:latin typeface="Arial"/>
              <a:ea typeface="Arial"/>
              <a:cs typeface="Arial"/>
              <a:sym typeface="Arial"/>
            </a:endParaRPr>
          </a:p>
          <a:p>
            <a:pPr indent="-349714" lvl="0" marL="457200" rtl="0" algn="l">
              <a:lnSpc>
                <a:spcPct val="115000"/>
              </a:lnSpc>
              <a:spcBef>
                <a:spcPts val="0"/>
              </a:spcBef>
              <a:spcAft>
                <a:spcPts val="0"/>
              </a:spcAft>
              <a:buSzPct val="100000"/>
              <a:buFont typeface="Arial"/>
              <a:buAutoNum type="arabicPeriod"/>
            </a:pPr>
            <a:r>
              <a:rPr lang="en-US" sz="2461">
                <a:latin typeface="Arial"/>
                <a:ea typeface="Arial"/>
                <a:cs typeface="Arial"/>
                <a:sym typeface="Arial"/>
              </a:rPr>
              <a:t>Enter Text </a:t>
            </a:r>
            <a:endParaRPr sz="2461">
              <a:latin typeface="Arial"/>
              <a:ea typeface="Arial"/>
              <a:cs typeface="Arial"/>
              <a:sym typeface="Arial"/>
            </a:endParaRPr>
          </a:p>
          <a:p>
            <a:pPr indent="0" lvl="0" marL="457200" rtl="0" algn="l">
              <a:spcBef>
                <a:spcPts val="12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8"/>
          <p:cNvSpPr txBox="1"/>
          <p:nvPr>
            <p:ph type="title"/>
          </p:nvPr>
        </p:nvSpPr>
        <p:spPr>
          <a:xfrm>
            <a:off x="762000" y="762000"/>
            <a:ext cx="10668000" cy="1524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u="sng"/>
              <a:t>Inserting Pictures:</a:t>
            </a:r>
            <a:endParaRPr b="1" u="sng"/>
          </a:p>
        </p:txBody>
      </p:sp>
      <p:sp>
        <p:nvSpPr>
          <p:cNvPr id="1374" name="Google Shape;1374;p88"/>
          <p:cNvSpPr txBox="1"/>
          <p:nvPr>
            <p:ph idx="1" type="body"/>
          </p:nvPr>
        </p:nvSpPr>
        <p:spPr>
          <a:xfrm>
            <a:off x="762000" y="2286000"/>
            <a:ext cx="10668000" cy="381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 JFrame appears with option to select from the categories provided in the JComboBox. When user selects </a:t>
            </a:r>
            <a:r>
              <a:rPr lang="en-US"/>
              <a:t>the</a:t>
            </a:r>
            <a:r>
              <a:rPr lang="en-US"/>
              <a:t> category and click on Search button , the available saved pictures appear on the Frame and user can select any of them.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8" name="Shape 1378"/>
        <p:cNvGrpSpPr/>
        <p:nvPr/>
      </p:nvGrpSpPr>
      <p:grpSpPr>
        <a:xfrm>
          <a:off x="0" y="0"/>
          <a:ext cx="0" cy="0"/>
          <a:chOff x="0" y="0"/>
          <a:chExt cx="0" cy="0"/>
        </a:xfrm>
      </p:grpSpPr>
      <p:sp>
        <p:nvSpPr>
          <p:cNvPr id="1379" name="Google Shape;1379;p89"/>
          <p:cNvSpPr txBox="1"/>
          <p:nvPr>
            <p:ph type="title"/>
          </p:nvPr>
        </p:nvSpPr>
        <p:spPr>
          <a:xfrm>
            <a:off x="762000" y="762000"/>
            <a:ext cx="7124700" cy="533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6000"/>
              <a:t>IMPLEMENTATION AND CODING</a:t>
            </a:r>
            <a:endParaRPr b="1" sz="6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90"/>
          <p:cNvSpPr txBox="1"/>
          <p:nvPr>
            <p:ph type="title"/>
          </p:nvPr>
        </p:nvSpPr>
        <p:spPr>
          <a:xfrm>
            <a:off x="762000" y="762000"/>
            <a:ext cx="10668000" cy="1524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385" name="Google Shape;1385;p90"/>
          <p:cNvSpPr txBox="1"/>
          <p:nvPr>
            <p:ph idx="1" type="body"/>
          </p:nvPr>
        </p:nvSpPr>
        <p:spPr>
          <a:xfrm>
            <a:off x="762000" y="2286000"/>
            <a:ext cx="10668000" cy="381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386" name="Google Shape;1386;p9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8" name="Shape 318"/>
        <p:cNvGrpSpPr/>
        <p:nvPr/>
      </p:nvGrpSpPr>
      <p:grpSpPr>
        <a:xfrm>
          <a:off x="0" y="0"/>
          <a:ext cx="0" cy="0"/>
          <a:chOff x="0" y="0"/>
          <a:chExt cx="0" cy="0"/>
        </a:xfrm>
      </p:grpSpPr>
      <p:sp>
        <p:nvSpPr>
          <p:cNvPr id="319" name="Google Shape;319;p4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0" name="Google Shape;320;p46"/>
          <p:cNvSpPr/>
          <p:nvPr/>
        </p:nvSpPr>
        <p:spPr>
          <a:xfrm rot="5400000">
            <a:off x="37562" y="-30031"/>
            <a:ext cx="4781497" cy="4841561"/>
          </a:xfrm>
          <a:custGeom>
            <a:rect b="b" l="l" r="r" t="t"/>
            <a:pathLst>
              <a:path extrusionOk="0" h="6498740" w="4212773">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321" name="Google Shape;321;p46"/>
          <p:cNvSpPr/>
          <p:nvPr/>
        </p:nvSpPr>
        <p:spPr>
          <a:xfrm rot="5400000">
            <a:off x="343620" y="-341712"/>
            <a:ext cx="4648668" cy="5332095"/>
          </a:xfrm>
          <a:custGeom>
            <a:rect b="b" l="l" r="r" t="t"/>
            <a:pathLst>
              <a:path extrusionOk="0" h="6858000" w="2154655">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cap="flat" cmpd="sng" w="19050">
            <a:solidFill>
              <a:srgbClr val="F1CB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322" name="Google Shape;322;p46"/>
          <p:cNvSpPr txBox="1"/>
          <p:nvPr>
            <p:ph type="title"/>
          </p:nvPr>
        </p:nvSpPr>
        <p:spPr>
          <a:xfrm>
            <a:off x="761999" y="762000"/>
            <a:ext cx="3048000" cy="228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Arial"/>
              <a:buNone/>
            </a:pPr>
            <a:r>
              <a:rPr b="1" lang="en-US" sz="3200" u="sng">
                <a:solidFill>
                  <a:srgbClr val="FFFFFF"/>
                </a:solidFill>
              </a:rPr>
              <a:t>INDEX</a:t>
            </a:r>
            <a:endParaRPr b="1" sz="3200" u="sng">
              <a:solidFill>
                <a:srgbClr val="FFFFFF"/>
              </a:solidFill>
            </a:endParaRPr>
          </a:p>
        </p:txBody>
      </p:sp>
      <p:grpSp>
        <p:nvGrpSpPr>
          <p:cNvPr id="323" name="Google Shape;323;p46"/>
          <p:cNvGrpSpPr/>
          <p:nvPr/>
        </p:nvGrpSpPr>
        <p:grpSpPr>
          <a:xfrm>
            <a:off x="5457180" y="172255"/>
            <a:ext cx="6282999" cy="6143811"/>
            <a:chOff x="0" y="4807"/>
            <a:chExt cx="6282999" cy="6143811"/>
          </a:xfrm>
        </p:grpSpPr>
        <p:sp>
          <p:nvSpPr>
            <p:cNvPr id="324" name="Google Shape;324;p46"/>
            <p:cNvSpPr/>
            <p:nvPr/>
          </p:nvSpPr>
          <p:spPr>
            <a:xfrm>
              <a:off x="0" y="4807"/>
              <a:ext cx="6282900" cy="1023900"/>
            </a:xfrm>
            <a:prstGeom prst="roundRect">
              <a:avLst>
                <a:gd fmla="val 10000" name="adj"/>
              </a:avLst>
            </a:prstGeom>
            <a:solidFill>
              <a:srgbClr val="EBA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p:nvPr/>
          </p:nvSpPr>
          <p:spPr>
            <a:xfrm>
              <a:off x="309754" y="235203"/>
              <a:ext cx="563100" cy="563100"/>
            </a:xfrm>
            <a:prstGeom prst="rect">
              <a:avLst/>
            </a:prstGeom>
            <a:blipFill rotWithShape="1">
              <a:blip r:embed="rId3">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6"/>
            <p:cNvSpPr/>
            <p:nvPr/>
          </p:nvSpPr>
          <p:spPr>
            <a:xfrm>
              <a:off x="1182699" y="4807"/>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txBox="1"/>
            <p:nvPr/>
          </p:nvSpPr>
          <p:spPr>
            <a:xfrm>
              <a:off x="1182699" y="4807"/>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venir"/>
                <a:buNone/>
              </a:pPr>
              <a:r>
                <a:rPr b="1" lang="en-US" sz="1900">
                  <a:solidFill>
                    <a:schemeClr val="lt1"/>
                  </a:solidFill>
                  <a:latin typeface="Avenir"/>
                  <a:ea typeface="Avenir"/>
                  <a:cs typeface="Avenir"/>
                  <a:sym typeface="Avenir"/>
                </a:rPr>
                <a:t>06. </a:t>
              </a:r>
              <a:r>
                <a:rPr b="1" lang="en-US" sz="1900">
                  <a:solidFill>
                    <a:schemeClr val="lt1"/>
                  </a:solidFill>
                </a:rPr>
                <a:t>HARDWARE AND SOFTWARE REQUIREMENTS</a:t>
              </a:r>
              <a:r>
                <a:rPr b="1" lang="en-US" sz="1900">
                  <a:solidFill>
                    <a:schemeClr val="lt1"/>
                  </a:solidFill>
                  <a:latin typeface="Arial"/>
                  <a:ea typeface="Arial"/>
                  <a:cs typeface="Arial"/>
                  <a:sym typeface="Arial"/>
                </a:rPr>
                <a:t> </a:t>
              </a:r>
              <a:endParaRPr b="1" sz="1900">
                <a:solidFill>
                  <a:schemeClr val="lt1"/>
                </a:solidFill>
                <a:latin typeface="Arial"/>
                <a:ea typeface="Arial"/>
                <a:cs typeface="Arial"/>
                <a:sym typeface="Arial"/>
              </a:endParaRPr>
            </a:p>
          </p:txBody>
        </p:sp>
        <p:sp>
          <p:nvSpPr>
            <p:cNvPr id="328" name="Google Shape;328;p46"/>
            <p:cNvSpPr/>
            <p:nvPr/>
          </p:nvSpPr>
          <p:spPr>
            <a:xfrm>
              <a:off x="0" y="1284785"/>
              <a:ext cx="6282900" cy="102390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309754" y="1515181"/>
              <a:ext cx="563100" cy="56310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1182699" y="1284785"/>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txBox="1"/>
            <p:nvPr/>
          </p:nvSpPr>
          <p:spPr>
            <a:xfrm>
              <a:off x="1182699" y="1284785"/>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a:t>
              </a:r>
              <a:r>
                <a:rPr b="1" lang="en-US" sz="1900">
                  <a:solidFill>
                    <a:schemeClr val="lt1"/>
                  </a:solidFill>
                </a:rPr>
                <a:t>7</a:t>
              </a:r>
              <a:r>
                <a:rPr b="1" lang="en-US" sz="1900">
                  <a:solidFill>
                    <a:schemeClr val="lt1"/>
                  </a:solidFill>
                  <a:latin typeface="Arial"/>
                  <a:ea typeface="Arial"/>
                  <a:cs typeface="Arial"/>
                  <a:sym typeface="Arial"/>
                </a:rPr>
                <a:t>.</a:t>
              </a:r>
              <a:r>
                <a:rPr lang="en-US" sz="1900">
                  <a:solidFill>
                    <a:schemeClr val="lt1"/>
                  </a:solidFill>
                </a:rPr>
                <a:t>OVERALL SYSTEM ARCHITECTURE</a:t>
              </a:r>
              <a:endParaRPr b="1" sz="1900">
                <a:solidFill>
                  <a:schemeClr val="lt1"/>
                </a:solidFill>
                <a:latin typeface="Avenir"/>
                <a:ea typeface="Avenir"/>
                <a:cs typeface="Avenir"/>
                <a:sym typeface="Avenir"/>
              </a:endParaRPr>
            </a:p>
          </p:txBody>
        </p:sp>
        <p:sp>
          <p:nvSpPr>
            <p:cNvPr id="332" name="Google Shape;332;p46"/>
            <p:cNvSpPr/>
            <p:nvPr/>
          </p:nvSpPr>
          <p:spPr>
            <a:xfrm>
              <a:off x="0" y="2564762"/>
              <a:ext cx="6282900" cy="102390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309754" y="2795158"/>
              <a:ext cx="563100" cy="56310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1182699" y="2564762"/>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txBox="1"/>
            <p:nvPr/>
          </p:nvSpPr>
          <p:spPr>
            <a:xfrm>
              <a:off x="1182699" y="2564762"/>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a:t>
              </a:r>
              <a:r>
                <a:rPr b="1" lang="en-US" sz="1900">
                  <a:solidFill>
                    <a:schemeClr val="lt1"/>
                  </a:solidFill>
                </a:rPr>
                <a:t>8</a:t>
              </a:r>
              <a:r>
                <a:rPr b="1" lang="en-US" sz="1900">
                  <a:solidFill>
                    <a:schemeClr val="lt1"/>
                  </a:solidFill>
                  <a:latin typeface="Arial"/>
                  <a:ea typeface="Arial"/>
                  <a:cs typeface="Arial"/>
                  <a:sym typeface="Arial"/>
                </a:rPr>
                <a:t>.</a:t>
              </a:r>
              <a:r>
                <a:rPr lang="en-US" sz="1900">
                  <a:solidFill>
                    <a:schemeClr val="lt1"/>
                  </a:solidFill>
                </a:rPr>
                <a:t>LITERATURE REVIEW</a:t>
              </a:r>
              <a:endParaRPr b="1" sz="1900">
                <a:solidFill>
                  <a:schemeClr val="lt1"/>
                </a:solidFill>
                <a:latin typeface="Avenir"/>
                <a:ea typeface="Avenir"/>
                <a:cs typeface="Avenir"/>
                <a:sym typeface="Avenir"/>
              </a:endParaRPr>
            </a:p>
          </p:txBody>
        </p:sp>
        <p:sp>
          <p:nvSpPr>
            <p:cNvPr id="336" name="Google Shape;336;p46"/>
            <p:cNvSpPr/>
            <p:nvPr/>
          </p:nvSpPr>
          <p:spPr>
            <a:xfrm>
              <a:off x="0" y="3844740"/>
              <a:ext cx="6282900" cy="1023900"/>
            </a:xfrm>
            <a:prstGeom prst="roundRect">
              <a:avLst>
                <a:gd fmla="val 10000" name="adj"/>
              </a:avLst>
            </a:prstGeom>
            <a:solidFill>
              <a:srgbClr val="69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
            <p:cNvSpPr/>
            <p:nvPr/>
          </p:nvSpPr>
          <p:spPr>
            <a:xfrm>
              <a:off x="309754" y="4075136"/>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p:nvPr/>
          </p:nvSpPr>
          <p:spPr>
            <a:xfrm>
              <a:off x="1182699" y="3844740"/>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6"/>
            <p:cNvSpPr txBox="1"/>
            <p:nvPr/>
          </p:nvSpPr>
          <p:spPr>
            <a:xfrm>
              <a:off x="1182699" y="3844740"/>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0</a:t>
              </a:r>
              <a:r>
                <a:rPr b="1" lang="en-US" sz="1900">
                  <a:solidFill>
                    <a:schemeClr val="lt1"/>
                  </a:solidFill>
                </a:rPr>
                <a:t>9</a:t>
              </a:r>
              <a:r>
                <a:rPr b="1" lang="en-US" sz="1900">
                  <a:solidFill>
                    <a:schemeClr val="lt1"/>
                  </a:solidFill>
                  <a:latin typeface="Arial"/>
                  <a:ea typeface="Arial"/>
                  <a:cs typeface="Arial"/>
                  <a:sym typeface="Arial"/>
                </a:rPr>
                <a:t>.  </a:t>
              </a:r>
              <a:r>
                <a:rPr b="1" lang="en-US" sz="1900">
                  <a:solidFill>
                    <a:schemeClr val="lt1"/>
                  </a:solidFill>
                </a:rPr>
                <a:t>MODULE DESCRIPTION</a:t>
              </a:r>
              <a:endParaRPr b="0" sz="1900">
                <a:solidFill>
                  <a:schemeClr val="lt1"/>
                </a:solidFill>
                <a:latin typeface="Avenir"/>
                <a:ea typeface="Avenir"/>
                <a:cs typeface="Avenir"/>
                <a:sym typeface="Avenir"/>
              </a:endParaRPr>
            </a:p>
          </p:txBody>
        </p:sp>
        <p:sp>
          <p:nvSpPr>
            <p:cNvPr id="340" name="Google Shape;340;p46"/>
            <p:cNvSpPr/>
            <p:nvPr/>
          </p:nvSpPr>
          <p:spPr>
            <a:xfrm>
              <a:off x="0" y="5124718"/>
              <a:ext cx="6282900" cy="1023900"/>
            </a:xfrm>
            <a:prstGeom prst="roundRect">
              <a:avLst>
                <a:gd fmla="val 1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6"/>
            <p:cNvSpPr/>
            <p:nvPr/>
          </p:nvSpPr>
          <p:spPr>
            <a:xfrm>
              <a:off x="1182699" y="5124718"/>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6"/>
            <p:cNvSpPr txBox="1"/>
            <p:nvPr/>
          </p:nvSpPr>
          <p:spPr>
            <a:xfrm>
              <a:off x="1182699" y="5124718"/>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 </a:t>
              </a:r>
              <a:r>
                <a:rPr b="1" lang="en-US" sz="1900">
                  <a:solidFill>
                    <a:schemeClr val="lt1"/>
                  </a:solidFill>
                </a:rPr>
                <a:t>10</a:t>
              </a:r>
              <a:r>
                <a:rPr b="1" lang="en-US" sz="1900">
                  <a:solidFill>
                    <a:schemeClr val="lt1"/>
                  </a:solidFill>
                  <a:latin typeface="Arial"/>
                  <a:ea typeface="Arial"/>
                  <a:cs typeface="Arial"/>
                  <a:sym typeface="Arial"/>
                </a:rPr>
                <a:t>.</a:t>
              </a:r>
              <a:r>
                <a:rPr b="1" lang="en-US" sz="1900">
                  <a:solidFill>
                    <a:schemeClr val="lt1"/>
                  </a:solidFill>
                </a:rPr>
                <a:t> MODULE WORKFLOW EXPLANATION</a:t>
              </a:r>
              <a:endParaRPr/>
            </a:p>
          </p:txBody>
        </p:sp>
      </p:grpSp>
      <p:sp>
        <p:nvSpPr>
          <p:cNvPr id="343" name="Google Shape;343;p46"/>
          <p:cNvSpPr txBox="1"/>
          <p:nvPr/>
        </p:nvSpPr>
        <p:spPr>
          <a:xfrm>
            <a:off x="2246750" y="5749225"/>
            <a:ext cx="627900" cy="144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44" name="Google Shape;344;p46"/>
          <p:cNvSpPr/>
          <p:nvPr/>
        </p:nvSpPr>
        <p:spPr>
          <a:xfrm>
            <a:off x="5814459" y="5442159"/>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91"/>
          <p:cNvPicPr preferRelativeResize="0"/>
          <p:nvPr/>
        </p:nvPicPr>
        <p:blipFill>
          <a:blip r:embed="rId3">
            <a:alphaModFix/>
          </a:blip>
          <a:stretch>
            <a:fillRect/>
          </a:stretch>
        </p:blipFill>
        <p:spPr>
          <a:xfrm>
            <a:off x="25407" y="152400"/>
            <a:ext cx="11773013" cy="6553200"/>
          </a:xfrm>
          <a:prstGeom prst="rect">
            <a:avLst/>
          </a:prstGeom>
          <a:noFill/>
          <a:ln>
            <a:noFill/>
          </a:ln>
        </p:spPr>
      </p:pic>
      <p:pic>
        <p:nvPicPr>
          <p:cNvPr id="1392" name="Google Shape;1392;p91"/>
          <p:cNvPicPr preferRelativeResize="0"/>
          <p:nvPr/>
        </p:nvPicPr>
        <p:blipFill>
          <a:blip r:embed="rId4">
            <a:alphaModFix/>
          </a:blip>
          <a:stretch>
            <a:fillRect/>
          </a:stretch>
        </p:blipFill>
        <p:spPr>
          <a:xfrm>
            <a:off x="-128600" y="0"/>
            <a:ext cx="12320602" cy="6858000"/>
          </a:xfrm>
          <a:prstGeom prst="rect">
            <a:avLst/>
          </a:prstGeom>
          <a:noFill/>
          <a:ln>
            <a:noFill/>
          </a:ln>
        </p:spPr>
      </p:pic>
      <p:pic>
        <p:nvPicPr>
          <p:cNvPr id="1393" name="Google Shape;1393;p91"/>
          <p:cNvPicPr preferRelativeResize="0"/>
          <p:nvPr/>
        </p:nvPicPr>
        <p:blipFill>
          <a:blip r:embed="rId5">
            <a:alphaModFix/>
          </a:blip>
          <a:stretch>
            <a:fillRect/>
          </a:stretch>
        </p:blipFill>
        <p:spPr>
          <a:xfrm>
            <a:off x="-128600" y="0"/>
            <a:ext cx="12320602"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92"/>
          <p:cNvSpPr txBox="1"/>
          <p:nvPr>
            <p:ph type="title"/>
          </p:nvPr>
        </p:nvSpPr>
        <p:spPr>
          <a:xfrm>
            <a:off x="762000" y="762000"/>
            <a:ext cx="10668000" cy="1524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399" name="Google Shape;1399;p92"/>
          <p:cNvSpPr txBox="1"/>
          <p:nvPr>
            <p:ph idx="1" type="body"/>
          </p:nvPr>
        </p:nvSpPr>
        <p:spPr>
          <a:xfrm>
            <a:off x="762000" y="2286000"/>
            <a:ext cx="10668000" cy="381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400" name="Google Shape;1400;p9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4" name="Shape 1404"/>
        <p:cNvGrpSpPr/>
        <p:nvPr/>
      </p:nvGrpSpPr>
      <p:grpSpPr>
        <a:xfrm>
          <a:off x="0" y="0"/>
          <a:ext cx="0" cy="0"/>
          <a:chOff x="0" y="0"/>
          <a:chExt cx="0" cy="0"/>
        </a:xfrm>
      </p:grpSpPr>
      <p:sp>
        <p:nvSpPr>
          <p:cNvPr id="1405" name="Google Shape;1405;p93"/>
          <p:cNvSpPr txBox="1"/>
          <p:nvPr>
            <p:ph idx="1" type="body"/>
          </p:nvPr>
        </p:nvSpPr>
        <p:spPr>
          <a:xfrm>
            <a:off x="762000" y="2286000"/>
            <a:ext cx="10668000" cy="381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6000"/>
              <a:t>DEMO VIDEO OF OUR  </a:t>
            </a:r>
            <a:endParaRPr b="1" sz="6000"/>
          </a:p>
          <a:p>
            <a:pPr indent="0" lvl="0" marL="0" rtl="0" algn="l">
              <a:spcBef>
                <a:spcPts val="1000"/>
              </a:spcBef>
              <a:spcAft>
                <a:spcPts val="0"/>
              </a:spcAft>
              <a:buNone/>
            </a:pPr>
            <a:r>
              <a:rPr b="1" lang="en-US" sz="6000"/>
              <a:t>         PROJECT</a:t>
            </a:r>
            <a:endParaRPr b="1" sz="6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pic>
        <p:nvPicPr>
          <p:cNvPr id="1410" name="Google Shape;1410;p94" title="demo_video.mp4">
            <a:hlinkClick r:id="rId3"/>
          </p:cNvPr>
          <p:cNvPicPr preferRelativeResize="0"/>
          <p:nvPr/>
        </p:nvPicPr>
        <p:blipFill>
          <a:blip r:embed="rId4">
            <a:alphaModFix/>
          </a:blip>
          <a:stretch>
            <a:fillRect/>
          </a:stretch>
        </p:blipFill>
        <p:spPr>
          <a:xfrm>
            <a:off x="152400" y="0"/>
            <a:ext cx="118348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4" name="Shape 1414"/>
        <p:cNvGrpSpPr/>
        <p:nvPr/>
      </p:nvGrpSpPr>
      <p:grpSpPr>
        <a:xfrm>
          <a:off x="0" y="0"/>
          <a:ext cx="0" cy="0"/>
          <a:chOff x="0" y="0"/>
          <a:chExt cx="0" cy="0"/>
        </a:xfrm>
      </p:grpSpPr>
      <p:sp>
        <p:nvSpPr>
          <p:cNvPr id="1415" name="Google Shape;1415;p95"/>
          <p:cNvSpPr txBox="1"/>
          <p:nvPr>
            <p:ph idx="1" type="body"/>
          </p:nvPr>
        </p:nvSpPr>
        <p:spPr>
          <a:xfrm>
            <a:off x="5200650" y="2214575"/>
            <a:ext cx="6758100" cy="3832500"/>
          </a:xfrm>
          <a:prstGeom prst="rect">
            <a:avLst/>
          </a:prstGeom>
        </p:spPr>
        <p:txBody>
          <a:bodyPr anchorCtr="0" anchor="t" bIns="45700" lIns="91425" spcFirstLastPara="1" rIns="91425" wrap="square" tIns="45700">
            <a:normAutofit fontScale="70000" lnSpcReduction="10000"/>
          </a:bodyPr>
          <a:lstStyle/>
          <a:p>
            <a:pPr indent="0" lvl="0" marL="0" rtl="0" algn="l">
              <a:spcBef>
                <a:spcPts val="1000"/>
              </a:spcBef>
              <a:spcAft>
                <a:spcPts val="0"/>
              </a:spcAft>
              <a:buNone/>
            </a:pPr>
            <a:r>
              <a:rPr lang="en-US" sz="9600"/>
              <a:t>SNAP SHOT</a:t>
            </a:r>
            <a:endParaRPr sz="9600"/>
          </a:p>
          <a:p>
            <a:pPr indent="0" lvl="0" marL="0" rtl="0" algn="l">
              <a:spcBef>
                <a:spcPts val="1000"/>
              </a:spcBef>
              <a:spcAft>
                <a:spcPts val="0"/>
              </a:spcAft>
              <a:buNone/>
            </a:pPr>
            <a:r>
              <a:rPr lang="en-US" sz="9600"/>
              <a:t>OF OUR</a:t>
            </a:r>
            <a:endParaRPr sz="9600"/>
          </a:p>
          <a:p>
            <a:pPr indent="0" lvl="0" marL="0" rtl="0" algn="l">
              <a:spcBef>
                <a:spcPts val="1000"/>
              </a:spcBef>
              <a:spcAft>
                <a:spcPts val="0"/>
              </a:spcAft>
              <a:buNone/>
            </a:pPr>
            <a:r>
              <a:rPr lang="en-US" sz="9600"/>
              <a:t>PROJECT (DPad)</a:t>
            </a:r>
            <a:endParaRPr sz="9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3">
            <a:alphaModFix/>
          </a:blip>
          <a:srcRect b="26147" l="34242" r="34631" t="18594"/>
          <a:stretch/>
        </p:blipFill>
        <p:spPr>
          <a:xfrm>
            <a:off x="314325" y="1757375"/>
            <a:ext cx="5114923" cy="4571999"/>
          </a:xfrm>
          <a:prstGeom prst="rect">
            <a:avLst/>
          </a:prstGeom>
          <a:noFill/>
          <a:ln>
            <a:noFill/>
          </a:ln>
        </p:spPr>
      </p:pic>
      <p:pic>
        <p:nvPicPr>
          <p:cNvPr id="1421" name="Google Shape;1421;p96"/>
          <p:cNvPicPr preferRelativeResize="0"/>
          <p:nvPr/>
        </p:nvPicPr>
        <p:blipFill rotWithShape="1">
          <a:blip r:embed="rId4">
            <a:alphaModFix/>
          </a:blip>
          <a:srcRect b="6664" l="0" r="36134" t="0"/>
          <a:stretch/>
        </p:blipFill>
        <p:spPr>
          <a:xfrm>
            <a:off x="5900075" y="1685925"/>
            <a:ext cx="5648866" cy="46434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97"/>
          <p:cNvPicPr preferRelativeResize="0"/>
          <p:nvPr/>
        </p:nvPicPr>
        <p:blipFill rotWithShape="1">
          <a:blip r:embed="rId3">
            <a:alphaModFix/>
          </a:blip>
          <a:srcRect b="8315" l="0" r="37531" t="0"/>
          <a:stretch/>
        </p:blipFill>
        <p:spPr>
          <a:xfrm>
            <a:off x="6267425" y="1524000"/>
            <a:ext cx="5405448" cy="4462476"/>
          </a:xfrm>
          <a:prstGeom prst="rect">
            <a:avLst/>
          </a:prstGeom>
          <a:noFill/>
          <a:ln>
            <a:noFill/>
          </a:ln>
        </p:spPr>
      </p:pic>
      <p:pic>
        <p:nvPicPr>
          <p:cNvPr id="1427" name="Google Shape;1427;p97"/>
          <p:cNvPicPr preferRelativeResize="0"/>
          <p:nvPr/>
        </p:nvPicPr>
        <p:blipFill rotWithShape="1">
          <a:blip r:embed="rId4">
            <a:alphaModFix/>
          </a:blip>
          <a:srcRect b="7415" l="1038" r="36422" t="0"/>
          <a:stretch/>
        </p:blipFill>
        <p:spPr>
          <a:xfrm>
            <a:off x="142875" y="1524000"/>
            <a:ext cx="4981627" cy="44624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8"/>
          <p:cNvSpPr txBox="1"/>
          <p:nvPr>
            <p:ph type="title"/>
          </p:nvPr>
        </p:nvSpPr>
        <p:spPr>
          <a:xfrm>
            <a:off x="762000" y="171450"/>
            <a:ext cx="10668000" cy="1157400"/>
          </a:xfrm>
          <a:prstGeom prst="rect">
            <a:avLst/>
          </a:prstGeom>
        </p:spPr>
        <p:txBody>
          <a:bodyPr anchorCtr="0" anchor="ctr" bIns="45700" lIns="91425" spcFirstLastPara="1" rIns="91425" wrap="square" tIns="45700">
            <a:normAutofit/>
          </a:bodyPr>
          <a:lstStyle/>
          <a:p>
            <a:pPr indent="457200" lvl="0" marL="2743200" rtl="0" algn="l">
              <a:spcBef>
                <a:spcPts val="0"/>
              </a:spcBef>
              <a:spcAft>
                <a:spcPts val="0"/>
              </a:spcAft>
              <a:buNone/>
            </a:pPr>
            <a:r>
              <a:rPr b="1" lang="en-US" sz="6000"/>
              <a:t>TESTING</a:t>
            </a:r>
            <a:endParaRPr b="1" sz="6000"/>
          </a:p>
        </p:txBody>
      </p:sp>
      <p:pic>
        <p:nvPicPr>
          <p:cNvPr id="1433" name="Google Shape;1433;p98"/>
          <p:cNvPicPr preferRelativeResize="0"/>
          <p:nvPr/>
        </p:nvPicPr>
        <p:blipFill rotWithShape="1">
          <a:blip r:embed="rId3">
            <a:alphaModFix/>
          </a:blip>
          <a:srcRect b="7287" l="0" r="36366" t="0"/>
          <a:stretch/>
        </p:blipFill>
        <p:spPr>
          <a:xfrm>
            <a:off x="0" y="1243025"/>
            <a:ext cx="11915774" cy="55435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7" name="Shape 1437"/>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pic>
        <p:nvPicPr>
          <p:cNvPr id="1442" name="Google Shape;1442;p100"/>
          <p:cNvPicPr preferRelativeResize="0"/>
          <p:nvPr/>
        </p:nvPicPr>
        <p:blipFill>
          <a:blip r:embed="rId3">
            <a:alphaModFix/>
          </a:blip>
          <a:stretch>
            <a:fillRect/>
          </a:stretch>
        </p:blipFill>
        <p:spPr>
          <a:xfrm>
            <a:off x="0" y="0"/>
            <a:ext cx="12130099" cy="68231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8" name="Shape 348"/>
        <p:cNvGrpSpPr/>
        <p:nvPr/>
      </p:nvGrpSpPr>
      <p:grpSpPr>
        <a:xfrm>
          <a:off x="0" y="0"/>
          <a:ext cx="0" cy="0"/>
          <a:chOff x="0" y="0"/>
          <a:chExt cx="0" cy="0"/>
        </a:xfrm>
      </p:grpSpPr>
      <p:sp>
        <p:nvSpPr>
          <p:cNvPr id="349" name="Google Shape;349;p4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0" name="Google Shape;350;p47"/>
          <p:cNvSpPr/>
          <p:nvPr/>
        </p:nvSpPr>
        <p:spPr>
          <a:xfrm rot="5400000">
            <a:off x="37562" y="-30031"/>
            <a:ext cx="4781497" cy="4841561"/>
          </a:xfrm>
          <a:custGeom>
            <a:rect b="b" l="l" r="r" t="t"/>
            <a:pathLst>
              <a:path extrusionOk="0" h="6498740" w="4212773">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351" name="Google Shape;351;p47"/>
          <p:cNvSpPr/>
          <p:nvPr/>
        </p:nvSpPr>
        <p:spPr>
          <a:xfrm rot="5400000">
            <a:off x="343620" y="-341712"/>
            <a:ext cx="4648668" cy="5332095"/>
          </a:xfrm>
          <a:custGeom>
            <a:rect b="b" l="l" r="r" t="t"/>
            <a:pathLst>
              <a:path extrusionOk="0" h="6858000" w="2154655">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cap="flat" cmpd="sng" w="19050">
            <a:solidFill>
              <a:srgbClr val="F1CB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352" name="Google Shape;352;p47"/>
          <p:cNvSpPr txBox="1"/>
          <p:nvPr>
            <p:ph type="title"/>
          </p:nvPr>
        </p:nvSpPr>
        <p:spPr>
          <a:xfrm>
            <a:off x="761999" y="762000"/>
            <a:ext cx="3048000" cy="228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Arial"/>
              <a:buNone/>
            </a:pPr>
            <a:r>
              <a:rPr b="1" lang="en-US" sz="3200" u="sng">
                <a:solidFill>
                  <a:srgbClr val="FFFFFF"/>
                </a:solidFill>
              </a:rPr>
              <a:t>INDEX</a:t>
            </a:r>
            <a:endParaRPr b="1" sz="3200" u="sng">
              <a:solidFill>
                <a:srgbClr val="FFFFFF"/>
              </a:solidFill>
            </a:endParaRPr>
          </a:p>
        </p:txBody>
      </p:sp>
      <p:grpSp>
        <p:nvGrpSpPr>
          <p:cNvPr id="353" name="Google Shape;353;p47"/>
          <p:cNvGrpSpPr/>
          <p:nvPr/>
        </p:nvGrpSpPr>
        <p:grpSpPr>
          <a:xfrm>
            <a:off x="5457180" y="172255"/>
            <a:ext cx="6282999" cy="6143811"/>
            <a:chOff x="0" y="4807"/>
            <a:chExt cx="6282999" cy="6143811"/>
          </a:xfrm>
        </p:grpSpPr>
        <p:sp>
          <p:nvSpPr>
            <p:cNvPr id="354" name="Google Shape;354;p47"/>
            <p:cNvSpPr/>
            <p:nvPr/>
          </p:nvSpPr>
          <p:spPr>
            <a:xfrm>
              <a:off x="0" y="4807"/>
              <a:ext cx="6282900" cy="1023900"/>
            </a:xfrm>
            <a:prstGeom prst="roundRect">
              <a:avLst>
                <a:gd fmla="val 10000" name="adj"/>
              </a:avLst>
            </a:prstGeom>
            <a:solidFill>
              <a:srgbClr val="EBA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309754" y="235203"/>
              <a:ext cx="563100" cy="563100"/>
            </a:xfrm>
            <a:prstGeom prst="rect">
              <a:avLst/>
            </a:prstGeom>
            <a:blipFill rotWithShape="1">
              <a:blip r:embed="rId3">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1182699" y="4807"/>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txBox="1"/>
            <p:nvPr/>
          </p:nvSpPr>
          <p:spPr>
            <a:xfrm>
              <a:off x="1182699" y="4807"/>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venir"/>
                <a:buNone/>
              </a:pPr>
              <a:r>
                <a:rPr b="1" lang="en-US" sz="1900">
                  <a:solidFill>
                    <a:schemeClr val="lt1"/>
                  </a:solidFill>
                  <a:latin typeface="Avenir"/>
                  <a:ea typeface="Avenir"/>
                  <a:cs typeface="Avenir"/>
                  <a:sym typeface="Avenir"/>
                </a:rPr>
                <a:t>11. </a:t>
              </a:r>
              <a:r>
                <a:rPr b="1" lang="en-US" sz="1900">
                  <a:solidFill>
                    <a:schemeClr val="lt1"/>
                  </a:solidFill>
                </a:rPr>
                <a:t>IMPLEMENTATION AND CODING</a:t>
              </a:r>
              <a:endParaRPr b="1" sz="1900">
                <a:solidFill>
                  <a:schemeClr val="lt1"/>
                </a:solidFill>
                <a:latin typeface="Arial"/>
                <a:ea typeface="Arial"/>
                <a:cs typeface="Arial"/>
                <a:sym typeface="Arial"/>
              </a:endParaRPr>
            </a:p>
          </p:txBody>
        </p:sp>
        <p:sp>
          <p:nvSpPr>
            <p:cNvPr id="358" name="Google Shape;358;p47"/>
            <p:cNvSpPr/>
            <p:nvPr/>
          </p:nvSpPr>
          <p:spPr>
            <a:xfrm>
              <a:off x="0" y="1284785"/>
              <a:ext cx="6282900" cy="102390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309754" y="1515181"/>
              <a:ext cx="563100" cy="56310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a:off x="1182699" y="1284785"/>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txBox="1"/>
            <p:nvPr/>
          </p:nvSpPr>
          <p:spPr>
            <a:xfrm>
              <a:off x="1182699" y="1284785"/>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rPr>
                <a:t>12. DEMO VIDEO</a:t>
              </a:r>
              <a:endParaRPr b="1" sz="1900">
                <a:solidFill>
                  <a:schemeClr val="lt1"/>
                </a:solidFill>
                <a:latin typeface="Avenir"/>
                <a:ea typeface="Avenir"/>
                <a:cs typeface="Avenir"/>
                <a:sym typeface="Avenir"/>
              </a:endParaRPr>
            </a:p>
          </p:txBody>
        </p:sp>
        <p:sp>
          <p:nvSpPr>
            <p:cNvPr id="362" name="Google Shape;362;p47"/>
            <p:cNvSpPr/>
            <p:nvPr/>
          </p:nvSpPr>
          <p:spPr>
            <a:xfrm>
              <a:off x="0" y="2564762"/>
              <a:ext cx="6282900" cy="102390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309754" y="2795158"/>
              <a:ext cx="563100" cy="56310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1182699" y="2564762"/>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txBox="1"/>
            <p:nvPr/>
          </p:nvSpPr>
          <p:spPr>
            <a:xfrm>
              <a:off x="1182699" y="2564762"/>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rPr>
                <a:t>13</a:t>
              </a:r>
              <a:r>
                <a:rPr b="1" lang="en-US" sz="1900">
                  <a:solidFill>
                    <a:schemeClr val="lt1"/>
                  </a:solidFill>
                  <a:latin typeface="Arial"/>
                  <a:ea typeface="Arial"/>
                  <a:cs typeface="Arial"/>
                  <a:sym typeface="Arial"/>
                </a:rPr>
                <a:t>.</a:t>
              </a:r>
              <a:r>
                <a:rPr lang="en-US" sz="1900">
                  <a:solidFill>
                    <a:schemeClr val="lt1"/>
                  </a:solidFill>
                </a:rPr>
                <a:t> SNAP SHOTS</a:t>
              </a:r>
              <a:endParaRPr b="1" sz="1900">
                <a:solidFill>
                  <a:schemeClr val="lt1"/>
                </a:solidFill>
                <a:latin typeface="Avenir"/>
                <a:ea typeface="Avenir"/>
                <a:cs typeface="Avenir"/>
                <a:sym typeface="Avenir"/>
              </a:endParaRPr>
            </a:p>
          </p:txBody>
        </p:sp>
        <p:sp>
          <p:nvSpPr>
            <p:cNvPr id="366" name="Google Shape;366;p47"/>
            <p:cNvSpPr/>
            <p:nvPr/>
          </p:nvSpPr>
          <p:spPr>
            <a:xfrm>
              <a:off x="0" y="3844740"/>
              <a:ext cx="6282900" cy="1023900"/>
            </a:xfrm>
            <a:prstGeom prst="roundRect">
              <a:avLst>
                <a:gd fmla="val 10000" name="adj"/>
              </a:avLst>
            </a:prstGeom>
            <a:solidFill>
              <a:srgbClr val="69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a:off x="309754" y="4075136"/>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a:off x="1182699" y="3844740"/>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txBox="1"/>
            <p:nvPr/>
          </p:nvSpPr>
          <p:spPr>
            <a:xfrm>
              <a:off x="1182699" y="3844740"/>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rPr>
                <a:t>14</a:t>
              </a:r>
              <a:r>
                <a:rPr b="1" lang="en-US" sz="1900">
                  <a:solidFill>
                    <a:schemeClr val="lt1"/>
                  </a:solidFill>
                  <a:latin typeface="Arial"/>
                  <a:ea typeface="Arial"/>
                  <a:cs typeface="Arial"/>
                  <a:sym typeface="Arial"/>
                </a:rPr>
                <a:t>.  </a:t>
              </a:r>
              <a:r>
                <a:rPr b="1" lang="en-US" sz="1900">
                  <a:solidFill>
                    <a:schemeClr val="lt1"/>
                  </a:solidFill>
                </a:rPr>
                <a:t>RESULT</a:t>
              </a:r>
              <a:endParaRPr b="0" sz="1900">
                <a:solidFill>
                  <a:schemeClr val="lt1"/>
                </a:solidFill>
                <a:latin typeface="Avenir"/>
                <a:ea typeface="Avenir"/>
                <a:cs typeface="Avenir"/>
                <a:sym typeface="Avenir"/>
              </a:endParaRPr>
            </a:p>
          </p:txBody>
        </p:sp>
        <p:sp>
          <p:nvSpPr>
            <p:cNvPr id="370" name="Google Shape;370;p47"/>
            <p:cNvSpPr/>
            <p:nvPr/>
          </p:nvSpPr>
          <p:spPr>
            <a:xfrm>
              <a:off x="0" y="5124718"/>
              <a:ext cx="6282900" cy="1023900"/>
            </a:xfrm>
            <a:prstGeom prst="roundRect">
              <a:avLst>
                <a:gd fmla="val 1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1182699" y="5124718"/>
              <a:ext cx="5100300" cy="10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txBox="1"/>
            <p:nvPr/>
          </p:nvSpPr>
          <p:spPr>
            <a:xfrm>
              <a:off x="1182699" y="5124718"/>
              <a:ext cx="5100300" cy="1023900"/>
            </a:xfrm>
            <a:prstGeom prst="rect">
              <a:avLst/>
            </a:prstGeom>
            <a:noFill/>
            <a:ln>
              <a:noFill/>
            </a:ln>
          </p:spPr>
          <p:txBody>
            <a:bodyPr anchorCtr="0" anchor="ctr" bIns="108350" lIns="108350" spcFirstLastPara="1" rIns="108350" wrap="square" tIns="108350">
              <a:noAutofit/>
            </a:bodyPr>
            <a:lstStyle/>
            <a:p>
              <a:pPr indent="0" lvl="0" marL="0" marR="0" rtl="0" algn="l">
                <a:lnSpc>
                  <a:spcPct val="10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 </a:t>
              </a:r>
              <a:r>
                <a:rPr b="1" lang="en-US" sz="1900">
                  <a:solidFill>
                    <a:schemeClr val="lt1"/>
                  </a:solidFill>
                </a:rPr>
                <a:t>15</a:t>
              </a:r>
              <a:r>
                <a:rPr b="1" lang="en-US" sz="1900">
                  <a:solidFill>
                    <a:schemeClr val="lt1"/>
                  </a:solidFill>
                  <a:latin typeface="Arial"/>
                  <a:ea typeface="Arial"/>
                  <a:cs typeface="Arial"/>
                  <a:sym typeface="Arial"/>
                </a:rPr>
                <a:t>.</a:t>
              </a:r>
              <a:r>
                <a:rPr b="1" lang="en-US" sz="1900">
                  <a:solidFill>
                    <a:schemeClr val="lt1"/>
                  </a:solidFill>
                </a:rPr>
                <a:t> CONCLUSION</a:t>
              </a:r>
              <a:endParaRPr/>
            </a:p>
          </p:txBody>
        </p:sp>
      </p:grpSp>
      <p:sp>
        <p:nvSpPr>
          <p:cNvPr id="373" name="Google Shape;373;p47"/>
          <p:cNvSpPr txBox="1"/>
          <p:nvPr/>
        </p:nvSpPr>
        <p:spPr>
          <a:xfrm>
            <a:off x="2246750" y="5749225"/>
            <a:ext cx="627900" cy="144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74" name="Google Shape;374;p47"/>
          <p:cNvSpPr/>
          <p:nvPr/>
        </p:nvSpPr>
        <p:spPr>
          <a:xfrm>
            <a:off x="5814459" y="5442159"/>
            <a:ext cx="563100" cy="5631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sp>
        <p:nvSpPr>
          <p:cNvPr id="1447" name="Google Shape;1447;p101"/>
          <p:cNvSpPr txBox="1"/>
          <p:nvPr>
            <p:ph type="title"/>
          </p:nvPr>
        </p:nvSpPr>
        <p:spPr>
          <a:xfrm>
            <a:off x="6086475" y="762000"/>
            <a:ext cx="5429400" cy="4410000"/>
          </a:xfrm>
          <a:prstGeom prst="rect">
            <a:avLst/>
          </a:prstGeom>
        </p:spPr>
        <p:txBody>
          <a:bodyPr anchorCtr="0" anchor="ctr" bIns="45700" lIns="91425" spcFirstLastPara="1" rIns="91425" wrap="square" tIns="45700">
            <a:normAutofit/>
          </a:bodyPr>
          <a:lstStyle/>
          <a:p>
            <a:pPr indent="457200" lvl="0" marL="914400" rtl="0" algn="l">
              <a:spcBef>
                <a:spcPts val="0"/>
              </a:spcBef>
              <a:spcAft>
                <a:spcPts val="0"/>
              </a:spcAft>
              <a:buNone/>
            </a:pPr>
            <a:r>
              <a:rPr lang="en-US" sz="6000"/>
              <a:t>FUTURE  </a:t>
            </a:r>
            <a:endParaRPr sz="6000"/>
          </a:p>
          <a:p>
            <a:pPr indent="457200" lvl="0" marL="914400" rtl="0" algn="l">
              <a:spcBef>
                <a:spcPts val="0"/>
              </a:spcBef>
              <a:spcAft>
                <a:spcPts val="0"/>
              </a:spcAft>
              <a:buNone/>
            </a:pPr>
            <a:r>
              <a:rPr lang="en-US" sz="6000"/>
              <a:t>SCOPE</a:t>
            </a:r>
            <a:endParaRPr sz="6000"/>
          </a:p>
          <a:p>
            <a:pPr indent="457200" lvl="0" marL="914400" rtl="0" algn="l">
              <a:spcBef>
                <a:spcPts val="0"/>
              </a:spcBef>
              <a:spcAft>
                <a:spcPts val="0"/>
              </a:spcAft>
              <a:buNone/>
            </a:pPr>
            <a:r>
              <a:rPr lang="en-US" sz="6000"/>
              <a:t>   of</a:t>
            </a:r>
            <a:endParaRPr sz="6000"/>
          </a:p>
          <a:p>
            <a:pPr indent="0" lvl="0" marL="914400" rtl="0" algn="l">
              <a:spcBef>
                <a:spcPts val="0"/>
              </a:spcBef>
              <a:spcAft>
                <a:spcPts val="0"/>
              </a:spcAft>
              <a:buNone/>
            </a:pPr>
            <a:r>
              <a:rPr lang="en-US" sz="6000"/>
              <a:t> PROJECT</a:t>
            </a:r>
            <a:endParaRPr sz="6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02"/>
          <p:cNvSpPr txBox="1"/>
          <p:nvPr>
            <p:ph idx="1" type="body"/>
          </p:nvPr>
        </p:nvSpPr>
        <p:spPr>
          <a:xfrm>
            <a:off x="762000" y="1028700"/>
            <a:ext cx="10668000" cy="507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This project will largely be used by students because now-a-days,</a:t>
            </a:r>
            <a:endParaRPr/>
          </a:p>
          <a:p>
            <a:pPr indent="0" lvl="0" marL="0" rtl="0" algn="l">
              <a:spcBef>
                <a:spcPts val="1000"/>
              </a:spcBef>
              <a:spcAft>
                <a:spcPts val="0"/>
              </a:spcAft>
              <a:buNone/>
            </a:pPr>
            <a:r>
              <a:rPr lang="en-US"/>
              <a:t>everyone is attending online classes and meetings and there are times when we cannot write all the points or some symbols such as pi, epsilon, infinity,etc. are not even present on the keyboards.Therefore in such scenarios our project could be a huge breakthrough. We are adding more and more symbols in our dataset for the user’s convenience.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6" name="Shape 1456"/>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04"/>
          <p:cNvSpPr txBox="1"/>
          <p:nvPr>
            <p:ph idx="1" type="body"/>
          </p:nvPr>
        </p:nvSpPr>
        <p:spPr>
          <a:xfrm>
            <a:off x="762000" y="1014425"/>
            <a:ext cx="10668000" cy="50898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Dpad is a text editor where you get doodling and </a:t>
            </a:r>
            <a:r>
              <a:rPr lang="en-US"/>
              <a:t>drawing</a:t>
            </a:r>
            <a:r>
              <a:rPr lang="en-US"/>
              <a:t> features along with all the basic features of a text editor such as saving and opening a file,undo,redo, spellcheck and formatting options. We have made the text editor in java using “eclipse”as IDE and concepts of “Data structure and Algorithms” such as “Hash table” and “Gap Buffer” are implemented. Our canvas is created using JFrame.It has various options such as brush size,color </a:t>
            </a:r>
            <a:r>
              <a:rPr lang="en-US"/>
              <a:t>palette,undo,redo, etc. Our dataset consists of 40 image set which consists of 4-5 options each.  </a:t>
            </a:r>
            <a:endParaRPr/>
          </a:p>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5" name="Shape 1465"/>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6"/>
          <p:cNvSpPr txBox="1"/>
          <p:nvPr>
            <p:ph idx="1" type="body"/>
          </p:nvPr>
        </p:nvSpPr>
        <p:spPr>
          <a:xfrm>
            <a:off x="762000" y="1014425"/>
            <a:ext cx="10668000" cy="5089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rgbClr val="FFFFFF"/>
              </a:buClr>
              <a:buSzPts val="1800"/>
              <a:buChar char="•"/>
            </a:pPr>
            <a:r>
              <a:rPr lang="en-US"/>
              <a:t>https://www.geeksforgeeks.org/implement-undo-and-redo-features-of-a-text-editor/</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https://www.programmingnotes.org/3144/c-simple-spell-checker-using-a-hash-table</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https://www.geeksforgeeks.org/java-swing-jtextarea/</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https://www.geeksforgeeks.org/gap-buffer-data-structure/</a:t>
            </a:r>
            <a:endParaRPr>
              <a:solidFill>
                <a:srgbClr val="FFFFFF"/>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474" name="Shape 1474"/>
        <p:cNvGrpSpPr/>
        <p:nvPr/>
      </p:nvGrpSpPr>
      <p:grpSpPr>
        <a:xfrm>
          <a:off x="0" y="0"/>
          <a:ext cx="0" cy="0"/>
          <a:chOff x="0" y="0"/>
          <a:chExt cx="0" cy="0"/>
        </a:xfrm>
      </p:grpSpPr>
      <p:sp>
        <p:nvSpPr>
          <p:cNvPr id="1475" name="Google Shape;1475;p107"/>
          <p:cNvSpPr/>
          <p:nvPr/>
        </p:nvSpPr>
        <p:spPr>
          <a:xfrm flipH="1" rot="-368550">
            <a:off x="6940830" y="4479533"/>
            <a:ext cx="4070972" cy="1241633"/>
          </a:xfrm>
          <a:prstGeom prst="ellipse">
            <a:avLst/>
          </a:prstGeom>
          <a:solidFill>
            <a:srgbClr val="80808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6" name="Google Shape;1476;p107"/>
          <p:cNvSpPr txBox="1"/>
          <p:nvPr>
            <p:ph idx="1" type="subTitle"/>
          </p:nvPr>
        </p:nvSpPr>
        <p:spPr>
          <a:xfrm flipH="1">
            <a:off x="1924667" y="3983500"/>
            <a:ext cx="3546900" cy="462900"/>
          </a:xfrm>
          <a:prstGeom prst="rect">
            <a:avLst/>
          </a:prstGeom>
          <a:effectLst>
            <a:outerShdw blurRad="57150" rotWithShape="0" algn="bl" dir="5400000" dist="19050">
              <a:srgbClr val="000000">
                <a:alpha val="60000"/>
              </a:srgbClr>
            </a:outerShdw>
          </a:effectLst>
        </p:spPr>
        <p:txBody>
          <a:bodyPr anchorCtr="0" anchor="ctr" bIns="45700" lIns="91425" spcFirstLastPara="1" rIns="91425" wrap="square" tIns="45700">
            <a:normAutofit/>
          </a:bodyPr>
          <a:lstStyle/>
          <a:p>
            <a:pPr indent="0" lvl="0" marL="0" rtl="0" algn="l">
              <a:spcBef>
                <a:spcPts val="1000"/>
              </a:spcBef>
              <a:spcAft>
                <a:spcPts val="0"/>
              </a:spcAft>
              <a:buNone/>
            </a:pPr>
            <a:r>
              <a:rPr lang="en-US" sz="2300"/>
              <a:t>     </a:t>
            </a:r>
            <a:endParaRPr sz="2300"/>
          </a:p>
        </p:txBody>
      </p:sp>
      <p:sp>
        <p:nvSpPr>
          <p:cNvPr id="1477" name="Google Shape;1477;p107"/>
          <p:cNvSpPr/>
          <p:nvPr/>
        </p:nvSpPr>
        <p:spPr>
          <a:xfrm flipH="1">
            <a:off x="10794765" y="4468052"/>
            <a:ext cx="19082" cy="4711"/>
          </a:xfrm>
          <a:custGeom>
            <a:rect b="b" l="l" r="r" t="t"/>
            <a:pathLst>
              <a:path extrusionOk="0" h="79" w="320">
                <a:moveTo>
                  <a:pt x="1" y="1"/>
                </a:moveTo>
                <a:lnTo>
                  <a:pt x="1" y="1"/>
                </a:lnTo>
                <a:cubicBezTo>
                  <a:pt x="86" y="51"/>
                  <a:pt x="205" y="78"/>
                  <a:pt x="320" y="78"/>
                </a:cubicBezTo>
                <a:cubicBezTo>
                  <a:pt x="205" y="78"/>
                  <a:pt x="89" y="51"/>
                  <a:pt x="1" y="1"/>
                </a:cubicBezTo>
                <a:close/>
              </a:path>
            </a:pathLst>
          </a:custGeom>
          <a:solidFill>
            <a:srgbClr val="E5E5E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8" name="Google Shape;1478;p107"/>
          <p:cNvSpPr/>
          <p:nvPr/>
        </p:nvSpPr>
        <p:spPr>
          <a:xfrm flipH="1">
            <a:off x="10910334" y="3256145"/>
            <a:ext cx="21766" cy="3518"/>
          </a:xfrm>
          <a:custGeom>
            <a:rect b="b" l="l" r="r" t="t"/>
            <a:pathLst>
              <a:path extrusionOk="0" h="59" w="365">
                <a:moveTo>
                  <a:pt x="1" y="1"/>
                </a:moveTo>
                <a:cubicBezTo>
                  <a:pt x="126" y="1"/>
                  <a:pt x="256" y="21"/>
                  <a:pt x="365" y="59"/>
                </a:cubicBezTo>
                <a:cubicBezTo>
                  <a:pt x="256" y="21"/>
                  <a:pt x="130" y="1"/>
                  <a:pt x="1" y="1"/>
                </a:cubicBezTo>
                <a:close/>
              </a:path>
            </a:pathLst>
          </a:custGeom>
          <a:solidFill>
            <a:srgbClr val="FFFFF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9" name="Google Shape;1479;p107"/>
          <p:cNvSpPr/>
          <p:nvPr/>
        </p:nvSpPr>
        <p:spPr>
          <a:xfrm flipH="1">
            <a:off x="9247229" y="4604464"/>
            <a:ext cx="631031" cy="382781"/>
          </a:xfrm>
          <a:custGeom>
            <a:rect b="b" l="l" r="r" t="t"/>
            <a:pathLst>
              <a:path extrusionOk="0" h="6419" w="10582">
                <a:moveTo>
                  <a:pt x="10581" y="0"/>
                </a:moveTo>
                <a:lnTo>
                  <a:pt x="1" y="6120"/>
                </a:lnTo>
                <a:lnTo>
                  <a:pt x="504" y="6418"/>
                </a:lnTo>
                <a:lnTo>
                  <a:pt x="10581" y="595"/>
                </a:lnTo>
                <a:lnTo>
                  <a:pt x="10581" y="0"/>
                </a:lnTo>
                <a:close/>
              </a:path>
            </a:pathLst>
          </a:custGeom>
          <a:solidFill>
            <a:srgbClr val="37474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0" name="Google Shape;1480;p107"/>
          <p:cNvSpPr/>
          <p:nvPr/>
        </p:nvSpPr>
        <p:spPr>
          <a:xfrm flipH="1">
            <a:off x="10029260" y="2210110"/>
            <a:ext cx="599724" cy="2422988"/>
          </a:xfrm>
          <a:custGeom>
            <a:rect b="b" l="l" r="r" t="t"/>
            <a:pathLst>
              <a:path extrusionOk="0" h="40632" w="10057">
                <a:moveTo>
                  <a:pt x="9155" y="1"/>
                </a:moveTo>
                <a:cubicBezTo>
                  <a:pt x="9092" y="1"/>
                  <a:pt x="9031" y="44"/>
                  <a:pt x="9013" y="112"/>
                </a:cubicBezTo>
                <a:lnTo>
                  <a:pt x="14" y="40062"/>
                </a:lnTo>
                <a:cubicBezTo>
                  <a:pt x="0" y="40123"/>
                  <a:pt x="28" y="40185"/>
                  <a:pt x="82" y="40216"/>
                </a:cubicBezTo>
                <a:lnTo>
                  <a:pt x="670" y="40556"/>
                </a:lnTo>
                <a:cubicBezTo>
                  <a:pt x="673" y="40559"/>
                  <a:pt x="673" y="40559"/>
                  <a:pt x="677" y="40562"/>
                </a:cubicBezTo>
                <a:cubicBezTo>
                  <a:pt x="764" y="40607"/>
                  <a:pt x="872" y="40631"/>
                  <a:pt x="983" y="40631"/>
                </a:cubicBezTo>
                <a:cubicBezTo>
                  <a:pt x="998" y="40631"/>
                  <a:pt x="1013" y="40631"/>
                  <a:pt x="1028" y="40630"/>
                </a:cubicBezTo>
                <a:lnTo>
                  <a:pt x="1279" y="39525"/>
                </a:lnTo>
                <a:lnTo>
                  <a:pt x="10044" y="608"/>
                </a:lnTo>
                <a:cubicBezTo>
                  <a:pt x="10057" y="550"/>
                  <a:pt x="10030" y="485"/>
                  <a:pt x="9975" y="455"/>
                </a:cubicBezTo>
                <a:lnTo>
                  <a:pt x="9224" y="19"/>
                </a:lnTo>
                <a:cubicBezTo>
                  <a:pt x="9202" y="7"/>
                  <a:pt x="9178" y="1"/>
                  <a:pt x="9155" y="1"/>
                </a:cubicBezTo>
                <a:close/>
              </a:path>
            </a:pathLst>
          </a:custGeom>
          <a:solidFill>
            <a:srgbClr val="37474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1" name="Google Shape;1481;p107"/>
          <p:cNvSpPr/>
          <p:nvPr/>
        </p:nvSpPr>
        <p:spPr>
          <a:xfrm flipH="1">
            <a:off x="9968434" y="2205578"/>
            <a:ext cx="599307" cy="2427460"/>
          </a:xfrm>
          <a:custGeom>
            <a:rect b="b" l="l" r="r" t="t"/>
            <a:pathLst>
              <a:path extrusionOk="0" h="40707" w="10050">
                <a:moveTo>
                  <a:pt x="10050" y="1"/>
                </a:moveTo>
                <a:lnTo>
                  <a:pt x="9041" y="585"/>
                </a:lnTo>
                <a:lnTo>
                  <a:pt x="252" y="39601"/>
                </a:lnTo>
                <a:lnTo>
                  <a:pt x="1" y="40706"/>
                </a:lnTo>
                <a:cubicBezTo>
                  <a:pt x="112" y="40706"/>
                  <a:pt x="221" y="40682"/>
                  <a:pt x="307" y="40632"/>
                </a:cubicBezTo>
                <a:lnTo>
                  <a:pt x="894" y="40292"/>
                </a:lnTo>
                <a:cubicBezTo>
                  <a:pt x="949" y="40257"/>
                  <a:pt x="990" y="40204"/>
                  <a:pt x="1007" y="40138"/>
                </a:cubicBezTo>
                <a:lnTo>
                  <a:pt x="10050" y="1"/>
                </a:lnTo>
                <a:close/>
              </a:path>
            </a:pathLst>
          </a:custGeom>
          <a:solidFill>
            <a:srgbClr val="455A6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2" name="Google Shape;1482;p107"/>
          <p:cNvSpPr/>
          <p:nvPr/>
        </p:nvSpPr>
        <p:spPr>
          <a:xfrm flipH="1">
            <a:off x="9908137" y="3387339"/>
            <a:ext cx="60527" cy="2113197"/>
          </a:xfrm>
          <a:custGeom>
            <a:rect b="b" l="l" r="r" t="t"/>
            <a:pathLst>
              <a:path extrusionOk="0" h="35437" w="1015">
                <a:moveTo>
                  <a:pt x="1" y="1"/>
                </a:moveTo>
                <a:lnTo>
                  <a:pt x="4" y="34856"/>
                </a:lnTo>
                <a:cubicBezTo>
                  <a:pt x="4" y="34924"/>
                  <a:pt x="45" y="34992"/>
                  <a:pt x="134" y="35043"/>
                </a:cubicBezTo>
                <a:lnTo>
                  <a:pt x="680" y="35359"/>
                </a:lnTo>
                <a:cubicBezTo>
                  <a:pt x="684" y="35363"/>
                  <a:pt x="684" y="35363"/>
                  <a:pt x="688" y="35363"/>
                </a:cubicBezTo>
                <a:cubicBezTo>
                  <a:pt x="776" y="35413"/>
                  <a:pt x="895" y="35437"/>
                  <a:pt x="1014" y="35437"/>
                </a:cubicBezTo>
                <a:lnTo>
                  <a:pt x="1014" y="34278"/>
                </a:lnTo>
                <a:lnTo>
                  <a:pt x="1011" y="586"/>
                </a:lnTo>
                <a:lnTo>
                  <a:pt x="1" y="1"/>
                </a:lnTo>
                <a:close/>
              </a:path>
            </a:pathLst>
          </a:custGeom>
          <a:solidFill>
            <a:srgbClr val="37474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3" name="Google Shape;1483;p107"/>
          <p:cNvSpPr/>
          <p:nvPr/>
        </p:nvSpPr>
        <p:spPr>
          <a:xfrm flipH="1">
            <a:off x="9847967" y="3387578"/>
            <a:ext cx="60467" cy="2112958"/>
          </a:xfrm>
          <a:custGeom>
            <a:rect b="b" l="l" r="r" t="t"/>
            <a:pathLst>
              <a:path extrusionOk="0" h="35433" w="1014">
                <a:moveTo>
                  <a:pt x="1013" y="0"/>
                </a:moveTo>
                <a:lnTo>
                  <a:pt x="1" y="582"/>
                </a:lnTo>
                <a:lnTo>
                  <a:pt x="4" y="34274"/>
                </a:lnTo>
                <a:lnTo>
                  <a:pt x="4" y="35433"/>
                </a:lnTo>
                <a:cubicBezTo>
                  <a:pt x="123" y="35433"/>
                  <a:pt x="246" y="35409"/>
                  <a:pt x="334" y="35355"/>
                </a:cubicBezTo>
                <a:lnTo>
                  <a:pt x="878" y="35039"/>
                </a:lnTo>
                <a:cubicBezTo>
                  <a:pt x="959" y="34991"/>
                  <a:pt x="1007" y="34927"/>
                  <a:pt x="1010" y="34866"/>
                </a:cubicBezTo>
                <a:lnTo>
                  <a:pt x="1010" y="34838"/>
                </a:lnTo>
                <a:lnTo>
                  <a:pt x="1013" y="0"/>
                </a:lnTo>
                <a:close/>
              </a:path>
            </a:pathLst>
          </a:custGeom>
          <a:solidFill>
            <a:srgbClr val="455A6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4" name="Google Shape;1484;p107"/>
          <p:cNvSpPr/>
          <p:nvPr/>
        </p:nvSpPr>
        <p:spPr>
          <a:xfrm flipH="1">
            <a:off x="9128258" y="3144034"/>
            <a:ext cx="418859" cy="1906212"/>
          </a:xfrm>
          <a:custGeom>
            <a:rect b="b" l="l" r="r" t="t"/>
            <a:pathLst>
              <a:path extrusionOk="0" h="31966" w="7024">
                <a:moveTo>
                  <a:pt x="0" y="1"/>
                </a:moveTo>
                <a:lnTo>
                  <a:pt x="6010" y="31357"/>
                </a:lnTo>
                <a:cubicBezTo>
                  <a:pt x="6028" y="31439"/>
                  <a:pt x="6075" y="31511"/>
                  <a:pt x="6150" y="31551"/>
                </a:cubicBezTo>
                <a:lnTo>
                  <a:pt x="6711" y="31875"/>
                </a:lnTo>
                <a:cubicBezTo>
                  <a:pt x="6830" y="31946"/>
                  <a:pt x="6956" y="31966"/>
                  <a:pt x="7024" y="31966"/>
                </a:cubicBezTo>
                <a:lnTo>
                  <a:pt x="6809" y="30837"/>
                </a:lnTo>
                <a:lnTo>
                  <a:pt x="1010" y="583"/>
                </a:lnTo>
                <a:lnTo>
                  <a:pt x="0" y="1"/>
                </a:lnTo>
                <a:close/>
              </a:path>
            </a:pathLst>
          </a:custGeom>
          <a:solidFill>
            <a:srgbClr val="37474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5" name="Google Shape;1485;p107"/>
          <p:cNvSpPr/>
          <p:nvPr/>
        </p:nvSpPr>
        <p:spPr>
          <a:xfrm flipH="1">
            <a:off x="9068267" y="3144272"/>
            <a:ext cx="418680" cy="1905974"/>
          </a:xfrm>
          <a:custGeom>
            <a:rect b="b" l="l" r="r" t="t"/>
            <a:pathLst>
              <a:path extrusionOk="0" h="31962" w="7021">
                <a:moveTo>
                  <a:pt x="1014" y="0"/>
                </a:moveTo>
                <a:lnTo>
                  <a:pt x="1" y="579"/>
                </a:lnTo>
                <a:lnTo>
                  <a:pt x="5800" y="30833"/>
                </a:lnTo>
                <a:lnTo>
                  <a:pt x="6015" y="31962"/>
                </a:lnTo>
                <a:cubicBezTo>
                  <a:pt x="6134" y="31962"/>
                  <a:pt x="6253" y="31935"/>
                  <a:pt x="6345" y="31884"/>
                </a:cubicBezTo>
                <a:lnTo>
                  <a:pt x="6371" y="31871"/>
                </a:lnTo>
                <a:lnTo>
                  <a:pt x="6886" y="31571"/>
                </a:lnTo>
                <a:cubicBezTo>
                  <a:pt x="6977" y="31516"/>
                  <a:pt x="7021" y="31449"/>
                  <a:pt x="7021" y="31381"/>
                </a:cubicBezTo>
                <a:lnTo>
                  <a:pt x="7021" y="31374"/>
                </a:lnTo>
                <a:lnTo>
                  <a:pt x="7014" y="31337"/>
                </a:lnTo>
                <a:lnTo>
                  <a:pt x="7014" y="31330"/>
                </a:lnTo>
                <a:lnTo>
                  <a:pt x="1014" y="0"/>
                </a:lnTo>
                <a:close/>
              </a:path>
            </a:pathLst>
          </a:custGeom>
          <a:solidFill>
            <a:srgbClr val="455A6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p107"/>
          <p:cNvSpPr/>
          <p:nvPr/>
        </p:nvSpPr>
        <p:spPr>
          <a:xfrm flipH="1">
            <a:off x="9187239" y="4605239"/>
            <a:ext cx="681659" cy="462927"/>
          </a:xfrm>
          <a:custGeom>
            <a:rect b="b" l="l" r="r" t="t"/>
            <a:pathLst>
              <a:path extrusionOk="0" h="7763" w="11431">
                <a:moveTo>
                  <a:pt x="11430" y="0"/>
                </a:moveTo>
                <a:lnTo>
                  <a:pt x="0" y="6600"/>
                </a:lnTo>
                <a:lnTo>
                  <a:pt x="0" y="7762"/>
                </a:lnTo>
                <a:lnTo>
                  <a:pt x="11430" y="1163"/>
                </a:lnTo>
                <a:lnTo>
                  <a:pt x="11430" y="0"/>
                </a:lnTo>
                <a:close/>
              </a:path>
            </a:pathLst>
          </a:custGeom>
          <a:solidFill>
            <a:srgbClr val="455A6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p107"/>
          <p:cNvSpPr/>
          <p:nvPr/>
        </p:nvSpPr>
        <p:spPr>
          <a:xfrm flipH="1">
            <a:off x="8826594" y="3015881"/>
            <a:ext cx="1983019" cy="1201237"/>
          </a:xfrm>
          <a:custGeom>
            <a:rect b="b" l="l" r="r" t="t"/>
            <a:pathLst>
              <a:path extrusionOk="0" h="20144" w="33254">
                <a:moveTo>
                  <a:pt x="29221" y="0"/>
                </a:moveTo>
                <a:cubicBezTo>
                  <a:pt x="29105" y="0"/>
                  <a:pt x="28988" y="26"/>
                  <a:pt x="28898" y="77"/>
                </a:cubicBezTo>
                <a:lnTo>
                  <a:pt x="324" y="16575"/>
                </a:lnTo>
                <a:cubicBezTo>
                  <a:pt x="143" y="16681"/>
                  <a:pt x="1" y="16929"/>
                  <a:pt x="1" y="17133"/>
                </a:cubicBezTo>
                <a:lnTo>
                  <a:pt x="1" y="17554"/>
                </a:lnTo>
                <a:cubicBezTo>
                  <a:pt x="1" y="17758"/>
                  <a:pt x="143" y="18010"/>
                  <a:pt x="324" y="18112"/>
                </a:cubicBezTo>
                <a:lnTo>
                  <a:pt x="3710" y="20068"/>
                </a:lnTo>
                <a:cubicBezTo>
                  <a:pt x="3798" y="20118"/>
                  <a:pt x="3914" y="20144"/>
                  <a:pt x="4031" y="20144"/>
                </a:cubicBezTo>
                <a:cubicBezTo>
                  <a:pt x="4147" y="20144"/>
                  <a:pt x="4263" y="20118"/>
                  <a:pt x="4352" y="20068"/>
                </a:cubicBezTo>
                <a:lnTo>
                  <a:pt x="32931" y="3568"/>
                </a:lnTo>
                <a:cubicBezTo>
                  <a:pt x="33108" y="3466"/>
                  <a:pt x="33254" y="3214"/>
                  <a:pt x="33254" y="3010"/>
                </a:cubicBezTo>
                <a:lnTo>
                  <a:pt x="33254" y="2592"/>
                </a:lnTo>
                <a:cubicBezTo>
                  <a:pt x="33254" y="2385"/>
                  <a:pt x="33108" y="2137"/>
                  <a:pt x="32931" y="2031"/>
                </a:cubicBezTo>
                <a:lnTo>
                  <a:pt x="29544" y="77"/>
                </a:lnTo>
                <a:cubicBezTo>
                  <a:pt x="29454" y="26"/>
                  <a:pt x="29338" y="0"/>
                  <a:pt x="29221" y="0"/>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8" name="Google Shape;1488;p107"/>
          <p:cNvSpPr/>
          <p:nvPr/>
        </p:nvSpPr>
        <p:spPr>
          <a:xfrm flipH="1">
            <a:off x="8835300" y="3107776"/>
            <a:ext cx="1963817" cy="1039931"/>
          </a:xfrm>
          <a:custGeom>
            <a:rect b="b" l="l" r="r" t="t"/>
            <a:pathLst>
              <a:path extrusionOk="0" h="17439" w="32932">
                <a:moveTo>
                  <a:pt x="766" y="14678"/>
                </a:moveTo>
                <a:lnTo>
                  <a:pt x="148" y="15034"/>
                </a:lnTo>
                <a:cubicBezTo>
                  <a:pt x="76" y="15075"/>
                  <a:pt x="32" y="15130"/>
                  <a:pt x="18" y="15181"/>
                </a:cubicBezTo>
                <a:cubicBezTo>
                  <a:pt x="1" y="15246"/>
                  <a:pt x="25" y="15310"/>
                  <a:pt x="82" y="15365"/>
                </a:cubicBezTo>
                <a:cubicBezTo>
                  <a:pt x="99" y="15378"/>
                  <a:pt x="123" y="15395"/>
                  <a:pt x="148" y="15409"/>
                </a:cubicBezTo>
                <a:lnTo>
                  <a:pt x="1347" y="16102"/>
                </a:lnTo>
                <a:cubicBezTo>
                  <a:pt x="1058" y="15925"/>
                  <a:pt x="813" y="15517"/>
                  <a:pt x="793" y="15184"/>
                </a:cubicBezTo>
                <a:lnTo>
                  <a:pt x="766" y="14678"/>
                </a:lnTo>
                <a:close/>
                <a:moveTo>
                  <a:pt x="31904" y="0"/>
                </a:moveTo>
                <a:cubicBezTo>
                  <a:pt x="31813" y="171"/>
                  <a:pt x="31680" y="320"/>
                  <a:pt x="31531" y="405"/>
                </a:cubicBezTo>
                <a:lnTo>
                  <a:pt x="3384" y="16656"/>
                </a:lnTo>
                <a:cubicBezTo>
                  <a:pt x="3380" y="16656"/>
                  <a:pt x="3380" y="16660"/>
                  <a:pt x="3380" y="16660"/>
                </a:cubicBezTo>
                <a:lnTo>
                  <a:pt x="3377" y="16660"/>
                </a:lnTo>
                <a:cubicBezTo>
                  <a:pt x="3231" y="16744"/>
                  <a:pt x="3037" y="16785"/>
                  <a:pt x="2847" y="16785"/>
                </a:cubicBezTo>
                <a:cubicBezTo>
                  <a:pt x="2660" y="16785"/>
                  <a:pt x="2473" y="16744"/>
                  <a:pt x="2326" y="16666"/>
                </a:cubicBezTo>
                <a:lnTo>
                  <a:pt x="2326" y="16666"/>
                </a:lnTo>
                <a:lnTo>
                  <a:pt x="3534" y="17364"/>
                </a:lnTo>
                <a:cubicBezTo>
                  <a:pt x="3557" y="17377"/>
                  <a:pt x="3588" y="17391"/>
                  <a:pt x="3619" y="17400"/>
                </a:cubicBezTo>
                <a:cubicBezTo>
                  <a:pt x="3625" y="17405"/>
                  <a:pt x="3632" y="17408"/>
                  <a:pt x="3639" y="17408"/>
                </a:cubicBezTo>
                <a:cubicBezTo>
                  <a:pt x="3707" y="17428"/>
                  <a:pt x="3782" y="17438"/>
                  <a:pt x="3853" y="17438"/>
                </a:cubicBezTo>
                <a:cubicBezTo>
                  <a:pt x="3972" y="17438"/>
                  <a:pt x="4088" y="17414"/>
                  <a:pt x="4176" y="17364"/>
                </a:cubicBezTo>
                <a:lnTo>
                  <a:pt x="32755" y="864"/>
                </a:lnTo>
                <a:cubicBezTo>
                  <a:pt x="32932" y="762"/>
                  <a:pt x="32932" y="596"/>
                  <a:pt x="32755" y="490"/>
                </a:cubicBezTo>
                <a:lnTo>
                  <a:pt x="31904" y="0"/>
                </a:lnTo>
                <a:close/>
              </a:path>
            </a:pathLst>
          </a:custGeom>
          <a:solidFill>
            <a:schemeClr val="accent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9" name="Google Shape;1489;p107"/>
          <p:cNvSpPr/>
          <p:nvPr/>
        </p:nvSpPr>
        <p:spPr>
          <a:xfrm flipH="1">
            <a:off x="10569351" y="4212551"/>
            <a:ext cx="19082" cy="4711"/>
          </a:xfrm>
          <a:custGeom>
            <a:rect b="b" l="l" r="r" t="t"/>
            <a:pathLst>
              <a:path extrusionOk="0" h="79" w="320">
                <a:moveTo>
                  <a:pt x="1" y="1"/>
                </a:moveTo>
                <a:lnTo>
                  <a:pt x="1" y="1"/>
                </a:lnTo>
                <a:cubicBezTo>
                  <a:pt x="86" y="51"/>
                  <a:pt x="205" y="78"/>
                  <a:pt x="320" y="78"/>
                </a:cubicBezTo>
                <a:cubicBezTo>
                  <a:pt x="205" y="78"/>
                  <a:pt x="89" y="51"/>
                  <a:pt x="1" y="1"/>
                </a:cubicBezTo>
                <a:close/>
              </a:path>
            </a:pathLst>
          </a:custGeom>
          <a:solidFill>
            <a:srgbClr val="E5E5E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p107"/>
          <p:cNvSpPr/>
          <p:nvPr/>
        </p:nvSpPr>
        <p:spPr>
          <a:xfrm flipH="1">
            <a:off x="10569354" y="4007172"/>
            <a:ext cx="240259" cy="210085"/>
          </a:xfrm>
          <a:custGeom>
            <a:rect b="b" l="l" r="r" t="t"/>
            <a:pathLst>
              <a:path extrusionOk="0" h="3523" w="4029">
                <a:moveTo>
                  <a:pt x="258" y="0"/>
                </a:moveTo>
                <a:cubicBezTo>
                  <a:pt x="109" y="119"/>
                  <a:pt x="1" y="333"/>
                  <a:pt x="1" y="514"/>
                </a:cubicBezTo>
                <a:lnTo>
                  <a:pt x="1" y="931"/>
                </a:lnTo>
                <a:cubicBezTo>
                  <a:pt x="1" y="1122"/>
                  <a:pt x="126" y="1350"/>
                  <a:pt x="286" y="1466"/>
                </a:cubicBezTo>
                <a:cubicBezTo>
                  <a:pt x="296" y="1476"/>
                  <a:pt x="310" y="1482"/>
                  <a:pt x="324" y="1489"/>
                </a:cubicBezTo>
                <a:lnTo>
                  <a:pt x="3710" y="3445"/>
                </a:lnTo>
                <a:cubicBezTo>
                  <a:pt x="3798" y="3495"/>
                  <a:pt x="3914" y="3522"/>
                  <a:pt x="4029" y="3522"/>
                </a:cubicBezTo>
                <a:lnTo>
                  <a:pt x="4029" y="2359"/>
                </a:lnTo>
                <a:cubicBezTo>
                  <a:pt x="3958" y="2359"/>
                  <a:pt x="3883" y="2346"/>
                  <a:pt x="3815" y="2326"/>
                </a:cubicBezTo>
                <a:cubicBezTo>
                  <a:pt x="3808" y="2326"/>
                  <a:pt x="3801" y="2323"/>
                  <a:pt x="3795" y="2318"/>
                </a:cubicBezTo>
                <a:cubicBezTo>
                  <a:pt x="3764" y="2309"/>
                  <a:pt x="3737" y="2295"/>
                  <a:pt x="3710" y="2282"/>
                </a:cubicBezTo>
                <a:lnTo>
                  <a:pt x="2489" y="1578"/>
                </a:lnTo>
                <a:cubicBezTo>
                  <a:pt x="2489" y="1578"/>
                  <a:pt x="2486" y="1578"/>
                  <a:pt x="2486" y="1574"/>
                </a:cubicBezTo>
                <a:lnTo>
                  <a:pt x="1543" y="1030"/>
                </a:lnTo>
                <a:lnTo>
                  <a:pt x="1540" y="1030"/>
                </a:lnTo>
                <a:lnTo>
                  <a:pt x="324" y="327"/>
                </a:lnTo>
                <a:cubicBezTo>
                  <a:pt x="299" y="313"/>
                  <a:pt x="279" y="296"/>
                  <a:pt x="258" y="283"/>
                </a:cubicBezTo>
                <a:cubicBezTo>
                  <a:pt x="201" y="228"/>
                  <a:pt x="177" y="164"/>
                  <a:pt x="194" y="99"/>
                </a:cubicBezTo>
                <a:cubicBezTo>
                  <a:pt x="205" y="65"/>
                  <a:pt x="225" y="31"/>
                  <a:pt x="258" y="0"/>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1" name="Google Shape;1491;p107"/>
          <p:cNvSpPr/>
          <p:nvPr/>
        </p:nvSpPr>
        <p:spPr>
          <a:xfrm flipH="1">
            <a:off x="10582055" y="4013076"/>
            <a:ext cx="217062" cy="132802"/>
          </a:xfrm>
          <a:custGeom>
            <a:rect b="b" l="l" r="r" t="t"/>
            <a:pathLst>
              <a:path extrusionOk="0" h="2227" w="3640">
                <a:moveTo>
                  <a:pt x="3619" y="2219"/>
                </a:moveTo>
                <a:cubicBezTo>
                  <a:pt x="3625" y="2224"/>
                  <a:pt x="3632" y="2227"/>
                  <a:pt x="3639" y="2227"/>
                </a:cubicBezTo>
                <a:cubicBezTo>
                  <a:pt x="3632" y="2227"/>
                  <a:pt x="3625" y="2224"/>
                  <a:pt x="3619" y="2219"/>
                </a:cubicBezTo>
                <a:close/>
                <a:moveTo>
                  <a:pt x="18" y="0"/>
                </a:moveTo>
                <a:cubicBezTo>
                  <a:pt x="1" y="65"/>
                  <a:pt x="25" y="129"/>
                  <a:pt x="82" y="184"/>
                </a:cubicBezTo>
                <a:cubicBezTo>
                  <a:pt x="25" y="129"/>
                  <a:pt x="1" y="65"/>
                  <a:pt x="18" y="0"/>
                </a:cubicBezTo>
                <a:close/>
              </a:path>
            </a:pathLst>
          </a:custGeom>
          <a:solidFill>
            <a:srgbClr val="70D3C3"/>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p107"/>
          <p:cNvSpPr/>
          <p:nvPr/>
        </p:nvSpPr>
        <p:spPr>
          <a:xfrm flipH="1">
            <a:off x="8887778" y="973246"/>
            <a:ext cx="1981051" cy="3135536"/>
          </a:xfrm>
          <a:custGeom>
            <a:rect b="b" l="l" r="r" t="t"/>
            <a:pathLst>
              <a:path extrusionOk="0" h="52581" w="33221">
                <a:moveTo>
                  <a:pt x="29207" y="1"/>
                </a:moveTo>
                <a:cubicBezTo>
                  <a:pt x="29013" y="1"/>
                  <a:pt x="28819" y="44"/>
                  <a:pt x="28671" y="131"/>
                </a:cubicBezTo>
                <a:lnTo>
                  <a:pt x="521" y="16382"/>
                </a:lnTo>
                <a:cubicBezTo>
                  <a:pt x="225" y="16552"/>
                  <a:pt x="1" y="16970"/>
                  <a:pt x="21" y="17310"/>
                </a:cubicBezTo>
                <a:lnTo>
                  <a:pt x="1962" y="50978"/>
                </a:lnTo>
                <a:cubicBezTo>
                  <a:pt x="1982" y="51322"/>
                  <a:pt x="2241" y="51736"/>
                  <a:pt x="2536" y="51906"/>
                </a:cubicBezTo>
                <a:lnTo>
                  <a:pt x="3479" y="52450"/>
                </a:lnTo>
                <a:cubicBezTo>
                  <a:pt x="3627" y="52537"/>
                  <a:pt x="3820" y="52580"/>
                  <a:pt x="4015" y="52580"/>
                </a:cubicBezTo>
                <a:cubicBezTo>
                  <a:pt x="4209" y="52580"/>
                  <a:pt x="4403" y="52537"/>
                  <a:pt x="4553" y="52450"/>
                </a:cubicBezTo>
                <a:lnTo>
                  <a:pt x="32700" y="36199"/>
                </a:lnTo>
                <a:cubicBezTo>
                  <a:pt x="32996" y="36029"/>
                  <a:pt x="33220" y="35611"/>
                  <a:pt x="33203" y="35271"/>
                </a:cubicBezTo>
                <a:lnTo>
                  <a:pt x="31258" y="1603"/>
                </a:lnTo>
                <a:cubicBezTo>
                  <a:pt x="31238" y="1259"/>
                  <a:pt x="30983" y="845"/>
                  <a:pt x="30687" y="675"/>
                </a:cubicBezTo>
                <a:lnTo>
                  <a:pt x="29742" y="131"/>
                </a:lnTo>
                <a:cubicBezTo>
                  <a:pt x="29594" y="44"/>
                  <a:pt x="29400" y="1"/>
                  <a:pt x="29207" y="1"/>
                </a:cubicBezTo>
                <a:close/>
              </a:path>
            </a:pathLst>
          </a:custGeom>
          <a:solidFill>
            <a:srgbClr val="E0E0E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3" name="Google Shape;1493;p107"/>
          <p:cNvSpPr/>
          <p:nvPr/>
        </p:nvSpPr>
        <p:spPr>
          <a:xfrm flipH="1">
            <a:off x="9005611" y="973366"/>
            <a:ext cx="1854332" cy="1070284"/>
          </a:xfrm>
          <a:custGeom>
            <a:rect b="b" l="l" r="r" t="t"/>
            <a:pathLst>
              <a:path extrusionOk="0" h="17948" w="31096">
                <a:moveTo>
                  <a:pt x="29060" y="1"/>
                </a:moveTo>
                <a:cubicBezTo>
                  <a:pt x="28866" y="1"/>
                  <a:pt x="28671" y="43"/>
                  <a:pt x="28522" y="129"/>
                </a:cubicBezTo>
                <a:lnTo>
                  <a:pt x="372" y="16380"/>
                </a:lnTo>
                <a:cubicBezTo>
                  <a:pt x="225" y="16468"/>
                  <a:pt x="93" y="16614"/>
                  <a:pt x="1" y="16785"/>
                </a:cubicBezTo>
                <a:lnTo>
                  <a:pt x="2017" y="17947"/>
                </a:lnTo>
                <a:cubicBezTo>
                  <a:pt x="2106" y="17780"/>
                  <a:pt x="2238" y="17631"/>
                  <a:pt x="2387" y="17543"/>
                </a:cubicBezTo>
                <a:lnTo>
                  <a:pt x="30535" y="1291"/>
                </a:lnTo>
                <a:cubicBezTo>
                  <a:pt x="30622" y="1242"/>
                  <a:pt x="30706" y="1219"/>
                  <a:pt x="30781" y="1219"/>
                </a:cubicBezTo>
                <a:cubicBezTo>
                  <a:pt x="30938" y="1219"/>
                  <a:pt x="31057" y="1322"/>
                  <a:pt x="31096" y="1509"/>
                </a:cubicBezTo>
                <a:cubicBezTo>
                  <a:pt x="31045" y="1189"/>
                  <a:pt x="30810" y="833"/>
                  <a:pt x="30542" y="673"/>
                </a:cubicBezTo>
                <a:lnTo>
                  <a:pt x="29593" y="125"/>
                </a:lnTo>
                <a:cubicBezTo>
                  <a:pt x="29446" y="42"/>
                  <a:pt x="29253" y="1"/>
                  <a:pt x="29060" y="1"/>
                </a:cubicBezTo>
                <a:close/>
              </a:path>
            </a:pathLst>
          </a:custGeom>
          <a:solidFill>
            <a:srgbClr val="FAFAFA"/>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4" name="Google Shape;1494;p107"/>
          <p:cNvSpPr/>
          <p:nvPr/>
        </p:nvSpPr>
        <p:spPr>
          <a:xfrm flipH="1">
            <a:off x="8887776" y="1046000"/>
            <a:ext cx="1860832" cy="3059445"/>
          </a:xfrm>
          <a:custGeom>
            <a:rect b="b" l="l" r="r" t="t"/>
            <a:pathLst>
              <a:path extrusionOk="0" h="51305" w="31205">
                <a:moveTo>
                  <a:pt x="28915" y="0"/>
                </a:moveTo>
                <a:cubicBezTo>
                  <a:pt x="28840" y="0"/>
                  <a:pt x="28757" y="24"/>
                  <a:pt x="28671" y="73"/>
                </a:cubicBezTo>
                <a:lnTo>
                  <a:pt x="520" y="16325"/>
                </a:lnTo>
                <a:cubicBezTo>
                  <a:pt x="225" y="16494"/>
                  <a:pt x="1" y="16913"/>
                  <a:pt x="21" y="17252"/>
                </a:cubicBezTo>
                <a:lnTo>
                  <a:pt x="1962" y="50921"/>
                </a:lnTo>
                <a:cubicBezTo>
                  <a:pt x="1977" y="51164"/>
                  <a:pt x="2109" y="51305"/>
                  <a:pt x="2291" y="51305"/>
                </a:cubicBezTo>
                <a:cubicBezTo>
                  <a:pt x="2366" y="51305"/>
                  <a:pt x="2449" y="51281"/>
                  <a:pt x="2537" y="51230"/>
                </a:cubicBezTo>
                <a:lnTo>
                  <a:pt x="30684" y="34979"/>
                </a:lnTo>
                <a:cubicBezTo>
                  <a:pt x="30980" y="34809"/>
                  <a:pt x="31204" y="34391"/>
                  <a:pt x="31187" y="34051"/>
                </a:cubicBezTo>
                <a:lnTo>
                  <a:pt x="29242" y="383"/>
                </a:lnTo>
                <a:cubicBezTo>
                  <a:pt x="29228" y="139"/>
                  <a:pt x="29096" y="0"/>
                  <a:pt x="28915" y="0"/>
                </a:cubicBezTo>
                <a:close/>
              </a:path>
            </a:pathLst>
          </a:custGeom>
          <a:solidFill>
            <a:srgbClr val="F0F0F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5" name="Google Shape;1495;p107"/>
          <p:cNvSpPr/>
          <p:nvPr/>
        </p:nvSpPr>
        <p:spPr>
          <a:xfrm flipH="1">
            <a:off x="9487735" y="1175166"/>
            <a:ext cx="961395" cy="684879"/>
          </a:xfrm>
          <a:custGeom>
            <a:rect b="b" l="l" r="r" t="t"/>
            <a:pathLst>
              <a:path extrusionOk="0" h="11485" w="16122">
                <a:moveTo>
                  <a:pt x="12092" y="0"/>
                </a:moveTo>
                <a:cubicBezTo>
                  <a:pt x="12010" y="0"/>
                  <a:pt x="11928" y="19"/>
                  <a:pt x="11866" y="56"/>
                </a:cubicBezTo>
                <a:lnTo>
                  <a:pt x="224" y="6774"/>
                </a:lnTo>
                <a:cubicBezTo>
                  <a:pt x="102" y="6849"/>
                  <a:pt x="0" y="7022"/>
                  <a:pt x="0" y="7165"/>
                </a:cubicBezTo>
                <a:lnTo>
                  <a:pt x="3" y="9232"/>
                </a:lnTo>
                <a:lnTo>
                  <a:pt x="1006" y="8651"/>
                </a:lnTo>
                <a:lnTo>
                  <a:pt x="3022" y="9814"/>
                </a:lnTo>
                <a:lnTo>
                  <a:pt x="3022" y="10718"/>
                </a:lnTo>
                <a:cubicBezTo>
                  <a:pt x="3022" y="10861"/>
                  <a:pt x="3124" y="11038"/>
                  <a:pt x="3250" y="11109"/>
                </a:cubicBezTo>
                <a:lnTo>
                  <a:pt x="3805" y="11428"/>
                </a:lnTo>
                <a:cubicBezTo>
                  <a:pt x="3868" y="11466"/>
                  <a:pt x="3949" y="11485"/>
                  <a:pt x="4031" y="11485"/>
                </a:cubicBezTo>
                <a:cubicBezTo>
                  <a:pt x="4112" y="11485"/>
                  <a:pt x="4194" y="11466"/>
                  <a:pt x="4257" y="11428"/>
                </a:cubicBezTo>
                <a:lnTo>
                  <a:pt x="15897" y="4711"/>
                </a:lnTo>
                <a:cubicBezTo>
                  <a:pt x="16024" y="4636"/>
                  <a:pt x="16122" y="4462"/>
                  <a:pt x="16122" y="4319"/>
                </a:cubicBezTo>
                <a:lnTo>
                  <a:pt x="16122" y="2511"/>
                </a:lnTo>
                <a:cubicBezTo>
                  <a:pt x="16122" y="2368"/>
                  <a:pt x="16020" y="2194"/>
                  <a:pt x="15897" y="2120"/>
                </a:cubicBezTo>
                <a:lnTo>
                  <a:pt x="12318" y="56"/>
                </a:lnTo>
                <a:cubicBezTo>
                  <a:pt x="12255" y="19"/>
                  <a:pt x="12173" y="0"/>
                  <a:pt x="12092" y="0"/>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6" name="Google Shape;1496;p107"/>
          <p:cNvSpPr/>
          <p:nvPr/>
        </p:nvSpPr>
        <p:spPr>
          <a:xfrm flipH="1">
            <a:off x="9487732" y="1303379"/>
            <a:ext cx="720957" cy="556610"/>
          </a:xfrm>
          <a:custGeom>
            <a:rect b="b" l="l" r="r" t="t"/>
            <a:pathLst>
              <a:path extrusionOk="0" h="9334" w="12090">
                <a:moveTo>
                  <a:pt x="11903" y="0"/>
                </a:moveTo>
                <a:cubicBezTo>
                  <a:pt x="11988" y="68"/>
                  <a:pt x="11975" y="170"/>
                  <a:pt x="11865" y="231"/>
                </a:cubicBezTo>
                <a:lnTo>
                  <a:pt x="225" y="6953"/>
                </a:lnTo>
                <a:cubicBezTo>
                  <a:pt x="164" y="6987"/>
                  <a:pt x="82" y="7008"/>
                  <a:pt x="1" y="7008"/>
                </a:cubicBezTo>
                <a:lnTo>
                  <a:pt x="1" y="9333"/>
                </a:lnTo>
                <a:cubicBezTo>
                  <a:pt x="82" y="9333"/>
                  <a:pt x="160" y="9316"/>
                  <a:pt x="225" y="9282"/>
                </a:cubicBezTo>
                <a:lnTo>
                  <a:pt x="11865" y="2557"/>
                </a:lnTo>
                <a:cubicBezTo>
                  <a:pt x="11988" y="2486"/>
                  <a:pt x="12090" y="2312"/>
                  <a:pt x="12090" y="2169"/>
                </a:cubicBezTo>
                <a:lnTo>
                  <a:pt x="12090" y="361"/>
                </a:lnTo>
                <a:cubicBezTo>
                  <a:pt x="12090" y="235"/>
                  <a:pt x="12012" y="82"/>
                  <a:pt x="11903" y="0"/>
                </a:cubicBezTo>
                <a:close/>
              </a:path>
            </a:pathLst>
          </a:custGeom>
          <a:solidFill>
            <a:schemeClr val="lt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7" name="Google Shape;1497;p107"/>
          <p:cNvSpPr/>
          <p:nvPr/>
        </p:nvSpPr>
        <p:spPr>
          <a:xfrm flipH="1">
            <a:off x="9493817" y="1175166"/>
            <a:ext cx="949230" cy="546055"/>
          </a:xfrm>
          <a:custGeom>
            <a:rect b="b" l="l" r="r" t="t"/>
            <a:pathLst>
              <a:path extrusionOk="0" h="9157" w="15918">
                <a:moveTo>
                  <a:pt x="11990" y="0"/>
                </a:moveTo>
                <a:cubicBezTo>
                  <a:pt x="11908" y="0"/>
                  <a:pt x="11826" y="19"/>
                  <a:pt x="11764" y="56"/>
                </a:cubicBezTo>
                <a:lnTo>
                  <a:pt x="122" y="6774"/>
                </a:lnTo>
                <a:cubicBezTo>
                  <a:pt x="0" y="6849"/>
                  <a:pt x="0" y="6964"/>
                  <a:pt x="122" y="7036"/>
                </a:cubicBezTo>
                <a:lnTo>
                  <a:pt x="3703" y="9103"/>
                </a:lnTo>
                <a:cubicBezTo>
                  <a:pt x="3766" y="9138"/>
                  <a:pt x="3847" y="9156"/>
                  <a:pt x="3929" y="9156"/>
                </a:cubicBezTo>
                <a:cubicBezTo>
                  <a:pt x="4010" y="9156"/>
                  <a:pt x="4092" y="9138"/>
                  <a:pt x="4155" y="9103"/>
                </a:cubicBezTo>
                <a:lnTo>
                  <a:pt x="15795" y="2381"/>
                </a:lnTo>
                <a:cubicBezTo>
                  <a:pt x="15918" y="2310"/>
                  <a:pt x="15918" y="2194"/>
                  <a:pt x="15795" y="2120"/>
                </a:cubicBezTo>
                <a:lnTo>
                  <a:pt x="12216" y="56"/>
                </a:lnTo>
                <a:cubicBezTo>
                  <a:pt x="12153" y="19"/>
                  <a:pt x="12071" y="0"/>
                  <a:pt x="11990" y="0"/>
                </a:cubicBezTo>
                <a:close/>
              </a:path>
            </a:pathLst>
          </a:custGeom>
          <a:solidFill>
            <a:schemeClr val="dk2"/>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8" name="Google Shape;1498;p107"/>
          <p:cNvSpPr/>
          <p:nvPr/>
        </p:nvSpPr>
        <p:spPr>
          <a:xfrm flipH="1">
            <a:off x="10076667" y="2040869"/>
            <a:ext cx="474496" cy="582371"/>
          </a:xfrm>
          <a:custGeom>
            <a:rect b="b" l="l" r="r" t="t"/>
            <a:pathLst>
              <a:path extrusionOk="0" h="9766" w="7957">
                <a:moveTo>
                  <a:pt x="5495" y="1"/>
                </a:moveTo>
                <a:cubicBezTo>
                  <a:pt x="4955" y="1"/>
                  <a:pt x="4354" y="172"/>
                  <a:pt x="3727" y="532"/>
                </a:cubicBezTo>
                <a:cubicBezTo>
                  <a:pt x="1609" y="1756"/>
                  <a:pt x="1" y="4697"/>
                  <a:pt x="140" y="7097"/>
                </a:cubicBezTo>
                <a:cubicBezTo>
                  <a:pt x="239" y="8791"/>
                  <a:pt x="1176" y="9765"/>
                  <a:pt x="2463" y="9765"/>
                </a:cubicBezTo>
                <a:cubicBezTo>
                  <a:pt x="3003" y="9765"/>
                  <a:pt x="3604" y="9594"/>
                  <a:pt x="4231" y="9232"/>
                </a:cubicBezTo>
                <a:cubicBezTo>
                  <a:pt x="6348" y="8008"/>
                  <a:pt x="7956" y="5068"/>
                  <a:pt x="7817" y="2667"/>
                </a:cubicBezTo>
                <a:cubicBezTo>
                  <a:pt x="7719" y="973"/>
                  <a:pt x="6782" y="1"/>
                  <a:pt x="5495" y="1"/>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9" name="Google Shape;1499;p107"/>
          <p:cNvSpPr/>
          <p:nvPr/>
        </p:nvSpPr>
        <p:spPr>
          <a:xfrm flipH="1">
            <a:off x="10167245" y="2040929"/>
            <a:ext cx="161664" cy="291245"/>
          </a:xfrm>
          <a:custGeom>
            <a:rect b="b" l="l" r="r" t="t"/>
            <a:pathLst>
              <a:path extrusionOk="0" h="4884" w="2711">
                <a:moveTo>
                  <a:pt x="1768" y="0"/>
                </a:moveTo>
                <a:cubicBezTo>
                  <a:pt x="1227" y="0"/>
                  <a:pt x="626" y="171"/>
                  <a:pt x="0" y="535"/>
                </a:cubicBezTo>
                <a:lnTo>
                  <a:pt x="252" y="4883"/>
                </a:lnTo>
                <a:lnTo>
                  <a:pt x="2710" y="204"/>
                </a:lnTo>
                <a:cubicBezTo>
                  <a:pt x="2428" y="69"/>
                  <a:pt x="2108" y="0"/>
                  <a:pt x="1768" y="0"/>
                </a:cubicBezTo>
                <a:close/>
              </a:path>
            </a:pathLst>
          </a:custGeom>
          <a:solidFill>
            <a:srgbClr val="23C7A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0" name="Google Shape;1500;p107"/>
          <p:cNvSpPr/>
          <p:nvPr/>
        </p:nvSpPr>
        <p:spPr>
          <a:xfrm flipH="1">
            <a:off x="10081789" y="2082315"/>
            <a:ext cx="46215" cy="296433"/>
          </a:xfrm>
          <a:custGeom>
            <a:rect b="b" l="l" r="r" t="t"/>
            <a:pathLst>
              <a:path extrusionOk="0" h="4971" w="775">
                <a:moveTo>
                  <a:pt x="0" y="0"/>
                </a:moveTo>
                <a:lnTo>
                  <a:pt x="0" y="0"/>
                </a:lnTo>
                <a:cubicBezTo>
                  <a:pt x="412" y="456"/>
                  <a:pt x="674" y="1122"/>
                  <a:pt x="721" y="1972"/>
                </a:cubicBezTo>
                <a:cubicBezTo>
                  <a:pt x="674" y="1122"/>
                  <a:pt x="412" y="453"/>
                  <a:pt x="0" y="0"/>
                </a:cubicBezTo>
                <a:close/>
                <a:moveTo>
                  <a:pt x="721" y="1976"/>
                </a:moveTo>
                <a:cubicBezTo>
                  <a:pt x="775" y="2937"/>
                  <a:pt x="551" y="3983"/>
                  <a:pt x="129" y="4971"/>
                </a:cubicBezTo>
                <a:cubicBezTo>
                  <a:pt x="554" y="3983"/>
                  <a:pt x="775" y="2937"/>
                  <a:pt x="721" y="1976"/>
                </a:cubicBezTo>
                <a:close/>
              </a:path>
            </a:pathLst>
          </a:custGeom>
          <a:solidFill>
            <a:srgbClr val="C0C0C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1" name="Google Shape;1501;p107"/>
          <p:cNvSpPr/>
          <p:nvPr/>
        </p:nvSpPr>
        <p:spPr>
          <a:xfrm flipH="1">
            <a:off x="10081732" y="2053094"/>
            <a:ext cx="232209" cy="325653"/>
          </a:xfrm>
          <a:custGeom>
            <a:rect b="b" l="l" r="r" t="t"/>
            <a:pathLst>
              <a:path extrusionOk="0" h="5461" w="3894">
                <a:moveTo>
                  <a:pt x="2459" y="0"/>
                </a:moveTo>
                <a:lnTo>
                  <a:pt x="1" y="4679"/>
                </a:lnTo>
                <a:lnTo>
                  <a:pt x="3247" y="5461"/>
                </a:lnTo>
                <a:cubicBezTo>
                  <a:pt x="3669" y="4472"/>
                  <a:pt x="3894" y="3424"/>
                  <a:pt x="3839" y="2462"/>
                </a:cubicBezTo>
                <a:cubicBezTo>
                  <a:pt x="3792" y="1612"/>
                  <a:pt x="3530" y="946"/>
                  <a:pt x="3118" y="490"/>
                </a:cubicBezTo>
                <a:cubicBezTo>
                  <a:pt x="2932" y="280"/>
                  <a:pt x="2707" y="116"/>
                  <a:pt x="2459" y="0"/>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p107"/>
          <p:cNvSpPr/>
          <p:nvPr/>
        </p:nvSpPr>
        <p:spPr>
          <a:xfrm flipH="1">
            <a:off x="9153607" y="1543464"/>
            <a:ext cx="818039" cy="520830"/>
          </a:xfrm>
          <a:custGeom>
            <a:rect b="b" l="l" r="r" t="t"/>
            <a:pathLst>
              <a:path extrusionOk="0" h="8734" w="13718">
                <a:moveTo>
                  <a:pt x="13487" y="0"/>
                </a:moveTo>
                <a:cubicBezTo>
                  <a:pt x="13442" y="0"/>
                  <a:pt x="13392" y="15"/>
                  <a:pt x="13341" y="44"/>
                </a:cubicBezTo>
                <a:lnTo>
                  <a:pt x="313" y="7564"/>
                </a:lnTo>
                <a:cubicBezTo>
                  <a:pt x="135" y="7666"/>
                  <a:pt x="0" y="7914"/>
                  <a:pt x="13" y="8122"/>
                </a:cubicBezTo>
                <a:lnTo>
                  <a:pt x="33" y="8502"/>
                </a:lnTo>
                <a:cubicBezTo>
                  <a:pt x="41" y="8649"/>
                  <a:pt x="120" y="8733"/>
                  <a:pt x="229" y="8733"/>
                </a:cubicBezTo>
                <a:cubicBezTo>
                  <a:pt x="274" y="8733"/>
                  <a:pt x="324" y="8719"/>
                  <a:pt x="377" y="8689"/>
                </a:cubicBezTo>
                <a:cubicBezTo>
                  <a:pt x="2233" y="7619"/>
                  <a:pt x="11546" y="2243"/>
                  <a:pt x="13402" y="1169"/>
                </a:cubicBezTo>
                <a:cubicBezTo>
                  <a:pt x="13582" y="1067"/>
                  <a:pt x="13718" y="819"/>
                  <a:pt x="13704" y="611"/>
                </a:cubicBezTo>
                <a:lnTo>
                  <a:pt x="13684" y="231"/>
                </a:lnTo>
                <a:cubicBezTo>
                  <a:pt x="13677" y="84"/>
                  <a:pt x="13596" y="0"/>
                  <a:pt x="13487"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p107"/>
          <p:cNvSpPr/>
          <p:nvPr/>
        </p:nvSpPr>
        <p:spPr>
          <a:xfrm flipH="1">
            <a:off x="9906766" y="2147852"/>
            <a:ext cx="55637" cy="86288"/>
          </a:xfrm>
          <a:custGeom>
            <a:rect b="b" l="l" r="r" t="t"/>
            <a:pathLst>
              <a:path extrusionOk="0" h="1447" w="933">
                <a:moveTo>
                  <a:pt x="758" y="1"/>
                </a:moveTo>
                <a:cubicBezTo>
                  <a:pt x="729" y="1"/>
                  <a:pt x="695" y="10"/>
                  <a:pt x="661" y="30"/>
                </a:cubicBezTo>
                <a:lnTo>
                  <a:pt x="208" y="292"/>
                </a:lnTo>
                <a:cubicBezTo>
                  <a:pt x="90" y="360"/>
                  <a:pt x="1" y="526"/>
                  <a:pt x="8" y="663"/>
                </a:cubicBezTo>
                <a:lnTo>
                  <a:pt x="42" y="1295"/>
                </a:lnTo>
                <a:cubicBezTo>
                  <a:pt x="47" y="1391"/>
                  <a:pt x="100" y="1446"/>
                  <a:pt x="172" y="1446"/>
                </a:cubicBezTo>
                <a:cubicBezTo>
                  <a:pt x="202" y="1446"/>
                  <a:pt x="235" y="1437"/>
                  <a:pt x="269" y="1417"/>
                </a:cubicBezTo>
                <a:lnTo>
                  <a:pt x="725" y="1156"/>
                </a:lnTo>
                <a:cubicBezTo>
                  <a:pt x="845" y="1088"/>
                  <a:pt x="933" y="921"/>
                  <a:pt x="926" y="785"/>
                </a:cubicBezTo>
                <a:lnTo>
                  <a:pt x="889" y="156"/>
                </a:lnTo>
                <a:cubicBezTo>
                  <a:pt x="883" y="57"/>
                  <a:pt x="831" y="1"/>
                  <a:pt x="758" y="1"/>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4" name="Google Shape;1504;p107"/>
          <p:cNvSpPr/>
          <p:nvPr/>
        </p:nvSpPr>
        <p:spPr>
          <a:xfrm flipH="1">
            <a:off x="9144243" y="1710498"/>
            <a:ext cx="703783" cy="454877"/>
          </a:xfrm>
          <a:custGeom>
            <a:rect b="b" l="l" r="r" t="t"/>
            <a:pathLst>
              <a:path extrusionOk="0" h="7628" w="11802">
                <a:moveTo>
                  <a:pt x="11569" y="1"/>
                </a:moveTo>
                <a:cubicBezTo>
                  <a:pt x="11525" y="1"/>
                  <a:pt x="11475" y="15"/>
                  <a:pt x="11424" y="44"/>
                </a:cubicBezTo>
                <a:lnTo>
                  <a:pt x="314" y="6456"/>
                </a:lnTo>
                <a:cubicBezTo>
                  <a:pt x="137" y="6558"/>
                  <a:pt x="0" y="6810"/>
                  <a:pt x="11" y="7014"/>
                </a:cubicBezTo>
                <a:lnTo>
                  <a:pt x="31" y="7398"/>
                </a:lnTo>
                <a:cubicBezTo>
                  <a:pt x="41" y="7542"/>
                  <a:pt x="120" y="7627"/>
                  <a:pt x="228" y="7627"/>
                </a:cubicBezTo>
                <a:cubicBezTo>
                  <a:pt x="273" y="7627"/>
                  <a:pt x="323" y="7612"/>
                  <a:pt x="375" y="7581"/>
                </a:cubicBezTo>
                <a:lnTo>
                  <a:pt x="11488" y="1170"/>
                </a:lnTo>
                <a:cubicBezTo>
                  <a:pt x="11665" y="1068"/>
                  <a:pt x="11801" y="820"/>
                  <a:pt x="11788" y="612"/>
                </a:cubicBezTo>
                <a:lnTo>
                  <a:pt x="11767" y="231"/>
                </a:lnTo>
                <a:cubicBezTo>
                  <a:pt x="11757" y="84"/>
                  <a:pt x="11678" y="1"/>
                  <a:pt x="11569"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5" name="Google Shape;1505;p107"/>
          <p:cNvSpPr/>
          <p:nvPr/>
        </p:nvSpPr>
        <p:spPr>
          <a:xfrm flipH="1">
            <a:off x="9899252" y="2316377"/>
            <a:ext cx="55637" cy="86229"/>
          </a:xfrm>
          <a:custGeom>
            <a:rect b="b" l="l" r="r" t="t"/>
            <a:pathLst>
              <a:path extrusionOk="0" h="1446" w="933">
                <a:moveTo>
                  <a:pt x="758" y="0"/>
                </a:moveTo>
                <a:cubicBezTo>
                  <a:pt x="728" y="0"/>
                  <a:pt x="695" y="10"/>
                  <a:pt x="661" y="29"/>
                </a:cubicBezTo>
                <a:lnTo>
                  <a:pt x="209" y="291"/>
                </a:lnTo>
                <a:cubicBezTo>
                  <a:pt x="89" y="359"/>
                  <a:pt x="1" y="526"/>
                  <a:pt x="8" y="662"/>
                </a:cubicBezTo>
                <a:lnTo>
                  <a:pt x="41" y="1294"/>
                </a:lnTo>
                <a:cubicBezTo>
                  <a:pt x="47" y="1390"/>
                  <a:pt x="101" y="1446"/>
                  <a:pt x="173" y="1446"/>
                </a:cubicBezTo>
                <a:cubicBezTo>
                  <a:pt x="203" y="1446"/>
                  <a:pt x="236" y="1436"/>
                  <a:pt x="270" y="1416"/>
                </a:cubicBezTo>
                <a:lnTo>
                  <a:pt x="722" y="1158"/>
                </a:lnTo>
                <a:cubicBezTo>
                  <a:pt x="841" y="1087"/>
                  <a:pt x="932" y="920"/>
                  <a:pt x="923" y="784"/>
                </a:cubicBezTo>
                <a:lnTo>
                  <a:pt x="888" y="155"/>
                </a:lnTo>
                <a:cubicBezTo>
                  <a:pt x="884" y="56"/>
                  <a:pt x="831" y="0"/>
                  <a:pt x="758" y="0"/>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6" name="Google Shape;1506;p107"/>
          <p:cNvSpPr/>
          <p:nvPr/>
        </p:nvSpPr>
        <p:spPr>
          <a:xfrm flipH="1">
            <a:off x="9899848" y="2316496"/>
            <a:ext cx="54623" cy="86229"/>
          </a:xfrm>
          <a:custGeom>
            <a:rect b="b" l="l" r="r" t="t"/>
            <a:pathLst>
              <a:path extrusionOk="0" h="1446" w="916">
                <a:moveTo>
                  <a:pt x="752" y="0"/>
                </a:moveTo>
                <a:cubicBezTo>
                  <a:pt x="721" y="0"/>
                  <a:pt x="687" y="7"/>
                  <a:pt x="654" y="27"/>
                </a:cubicBezTo>
                <a:lnTo>
                  <a:pt x="202" y="289"/>
                </a:lnTo>
                <a:cubicBezTo>
                  <a:pt x="89" y="354"/>
                  <a:pt x="1" y="510"/>
                  <a:pt x="1" y="646"/>
                </a:cubicBezTo>
                <a:lnTo>
                  <a:pt x="1" y="660"/>
                </a:lnTo>
                <a:lnTo>
                  <a:pt x="34" y="1292"/>
                </a:lnTo>
                <a:cubicBezTo>
                  <a:pt x="42" y="1387"/>
                  <a:pt x="92" y="1445"/>
                  <a:pt x="167" y="1445"/>
                </a:cubicBezTo>
                <a:cubicBezTo>
                  <a:pt x="198" y="1445"/>
                  <a:pt x="229" y="1435"/>
                  <a:pt x="263" y="1414"/>
                </a:cubicBezTo>
                <a:lnTo>
                  <a:pt x="715" y="1156"/>
                </a:lnTo>
                <a:cubicBezTo>
                  <a:pt x="830" y="1088"/>
                  <a:pt x="916" y="932"/>
                  <a:pt x="916" y="799"/>
                </a:cubicBezTo>
                <a:lnTo>
                  <a:pt x="916" y="782"/>
                </a:lnTo>
                <a:lnTo>
                  <a:pt x="881" y="153"/>
                </a:lnTo>
                <a:cubicBezTo>
                  <a:pt x="878" y="55"/>
                  <a:pt x="823" y="0"/>
                  <a:pt x="752" y="0"/>
                </a:cubicBezTo>
                <a:close/>
              </a:path>
            </a:pathLst>
          </a:custGeom>
          <a:solidFill>
            <a:schemeClr val="accent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p107"/>
          <p:cNvSpPr/>
          <p:nvPr/>
        </p:nvSpPr>
        <p:spPr>
          <a:xfrm flipH="1">
            <a:off x="9136730" y="1879023"/>
            <a:ext cx="704021" cy="454936"/>
          </a:xfrm>
          <a:custGeom>
            <a:rect b="b" l="l" r="r" t="t"/>
            <a:pathLst>
              <a:path extrusionOk="0" h="7629" w="11806">
                <a:moveTo>
                  <a:pt x="11575" y="0"/>
                </a:moveTo>
                <a:cubicBezTo>
                  <a:pt x="11531" y="0"/>
                  <a:pt x="11482" y="14"/>
                  <a:pt x="11431" y="43"/>
                </a:cubicBezTo>
                <a:lnTo>
                  <a:pt x="314" y="6459"/>
                </a:lnTo>
                <a:cubicBezTo>
                  <a:pt x="137" y="6561"/>
                  <a:pt x="1" y="6812"/>
                  <a:pt x="15" y="7016"/>
                </a:cubicBezTo>
                <a:lnTo>
                  <a:pt x="35" y="7401"/>
                </a:lnTo>
                <a:cubicBezTo>
                  <a:pt x="42" y="7545"/>
                  <a:pt x="121" y="7628"/>
                  <a:pt x="230" y="7628"/>
                </a:cubicBezTo>
                <a:cubicBezTo>
                  <a:pt x="276" y="7628"/>
                  <a:pt x="326" y="7614"/>
                  <a:pt x="379" y="7584"/>
                </a:cubicBezTo>
                <a:lnTo>
                  <a:pt x="11493" y="1173"/>
                </a:lnTo>
                <a:cubicBezTo>
                  <a:pt x="11669" y="1067"/>
                  <a:pt x="11805" y="818"/>
                  <a:pt x="11795" y="614"/>
                </a:cubicBezTo>
                <a:lnTo>
                  <a:pt x="11771" y="231"/>
                </a:lnTo>
                <a:cubicBezTo>
                  <a:pt x="11764" y="85"/>
                  <a:pt x="11684" y="0"/>
                  <a:pt x="11575"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8" name="Google Shape;1508;p107"/>
          <p:cNvSpPr/>
          <p:nvPr/>
        </p:nvSpPr>
        <p:spPr>
          <a:xfrm flipH="1">
            <a:off x="9891798" y="2486393"/>
            <a:ext cx="55816" cy="86109"/>
          </a:xfrm>
          <a:custGeom>
            <a:rect b="b" l="l" r="r" t="t"/>
            <a:pathLst>
              <a:path extrusionOk="0" h="1444" w="936">
                <a:moveTo>
                  <a:pt x="760" y="0"/>
                </a:moveTo>
                <a:cubicBezTo>
                  <a:pt x="729" y="0"/>
                  <a:pt x="696" y="10"/>
                  <a:pt x="661" y="31"/>
                </a:cubicBezTo>
                <a:lnTo>
                  <a:pt x="209" y="293"/>
                </a:lnTo>
                <a:cubicBezTo>
                  <a:pt x="90" y="360"/>
                  <a:pt x="1" y="527"/>
                  <a:pt x="8" y="663"/>
                </a:cubicBezTo>
                <a:lnTo>
                  <a:pt x="42" y="1292"/>
                </a:lnTo>
                <a:cubicBezTo>
                  <a:pt x="47" y="1389"/>
                  <a:pt x="100" y="1444"/>
                  <a:pt x="172" y="1444"/>
                </a:cubicBezTo>
                <a:cubicBezTo>
                  <a:pt x="202" y="1444"/>
                  <a:pt x="235" y="1434"/>
                  <a:pt x="270" y="1415"/>
                </a:cubicBezTo>
                <a:lnTo>
                  <a:pt x="725" y="1153"/>
                </a:lnTo>
                <a:cubicBezTo>
                  <a:pt x="845" y="1085"/>
                  <a:pt x="936" y="918"/>
                  <a:pt x="926" y="782"/>
                </a:cubicBezTo>
                <a:lnTo>
                  <a:pt x="892" y="153"/>
                </a:lnTo>
                <a:cubicBezTo>
                  <a:pt x="885" y="57"/>
                  <a:pt x="832" y="0"/>
                  <a:pt x="760" y="0"/>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9" name="Google Shape;1509;p107"/>
          <p:cNvSpPr/>
          <p:nvPr/>
        </p:nvSpPr>
        <p:spPr>
          <a:xfrm flipH="1">
            <a:off x="9892156" y="2486393"/>
            <a:ext cx="54981" cy="86169"/>
          </a:xfrm>
          <a:custGeom>
            <a:rect b="b" l="l" r="r" t="t"/>
            <a:pathLst>
              <a:path extrusionOk="0" h="1445" w="922">
                <a:moveTo>
                  <a:pt x="752" y="1"/>
                </a:moveTo>
                <a:cubicBezTo>
                  <a:pt x="721" y="1"/>
                  <a:pt x="691" y="10"/>
                  <a:pt x="653" y="31"/>
                </a:cubicBezTo>
                <a:lnTo>
                  <a:pt x="201" y="293"/>
                </a:lnTo>
                <a:cubicBezTo>
                  <a:pt x="85" y="357"/>
                  <a:pt x="0" y="514"/>
                  <a:pt x="0" y="646"/>
                </a:cubicBezTo>
                <a:lnTo>
                  <a:pt x="0" y="663"/>
                </a:lnTo>
                <a:lnTo>
                  <a:pt x="34" y="1292"/>
                </a:lnTo>
                <a:cubicBezTo>
                  <a:pt x="41" y="1388"/>
                  <a:pt x="92" y="1445"/>
                  <a:pt x="167" y="1445"/>
                </a:cubicBezTo>
                <a:cubicBezTo>
                  <a:pt x="194" y="1445"/>
                  <a:pt x="228" y="1435"/>
                  <a:pt x="262" y="1415"/>
                </a:cubicBezTo>
                <a:lnTo>
                  <a:pt x="717" y="1153"/>
                </a:lnTo>
                <a:cubicBezTo>
                  <a:pt x="833" y="1088"/>
                  <a:pt x="921" y="932"/>
                  <a:pt x="918" y="796"/>
                </a:cubicBezTo>
                <a:lnTo>
                  <a:pt x="918" y="782"/>
                </a:lnTo>
                <a:lnTo>
                  <a:pt x="884" y="153"/>
                </a:lnTo>
                <a:cubicBezTo>
                  <a:pt x="877" y="54"/>
                  <a:pt x="823" y="1"/>
                  <a:pt x="752" y="1"/>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0" name="Google Shape;1510;p107"/>
          <p:cNvSpPr/>
          <p:nvPr/>
        </p:nvSpPr>
        <p:spPr>
          <a:xfrm flipH="1">
            <a:off x="9129454" y="2048920"/>
            <a:ext cx="703783" cy="454877"/>
          </a:xfrm>
          <a:custGeom>
            <a:rect b="b" l="l" r="r" t="t"/>
            <a:pathLst>
              <a:path extrusionOk="0" h="7628" w="11802">
                <a:moveTo>
                  <a:pt x="11570" y="0"/>
                </a:moveTo>
                <a:cubicBezTo>
                  <a:pt x="11525" y="0"/>
                  <a:pt x="11476" y="14"/>
                  <a:pt x="11424" y="44"/>
                </a:cubicBezTo>
                <a:lnTo>
                  <a:pt x="314" y="6459"/>
                </a:lnTo>
                <a:cubicBezTo>
                  <a:pt x="137" y="6561"/>
                  <a:pt x="0" y="6813"/>
                  <a:pt x="11" y="7017"/>
                </a:cubicBezTo>
                <a:lnTo>
                  <a:pt x="31" y="7398"/>
                </a:lnTo>
                <a:cubicBezTo>
                  <a:pt x="41" y="7543"/>
                  <a:pt x="121" y="7628"/>
                  <a:pt x="231" y="7628"/>
                </a:cubicBezTo>
                <a:cubicBezTo>
                  <a:pt x="275" y="7628"/>
                  <a:pt x="324" y="7614"/>
                  <a:pt x="375" y="7585"/>
                </a:cubicBezTo>
                <a:lnTo>
                  <a:pt x="11489" y="1172"/>
                </a:lnTo>
                <a:cubicBezTo>
                  <a:pt x="11665" y="1067"/>
                  <a:pt x="11802" y="819"/>
                  <a:pt x="11788" y="615"/>
                </a:cubicBezTo>
                <a:lnTo>
                  <a:pt x="11767" y="230"/>
                </a:lnTo>
                <a:cubicBezTo>
                  <a:pt x="11760" y="85"/>
                  <a:pt x="11680" y="0"/>
                  <a:pt x="11570"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p107"/>
          <p:cNvSpPr/>
          <p:nvPr/>
        </p:nvSpPr>
        <p:spPr>
          <a:xfrm flipH="1">
            <a:off x="10099982" y="2596059"/>
            <a:ext cx="364355" cy="289456"/>
          </a:xfrm>
          <a:custGeom>
            <a:rect b="b" l="l" r="r" t="t"/>
            <a:pathLst>
              <a:path extrusionOk="0" h="4854" w="6110">
                <a:moveTo>
                  <a:pt x="5850" y="1"/>
                </a:moveTo>
                <a:cubicBezTo>
                  <a:pt x="5806" y="1"/>
                  <a:pt x="5756" y="15"/>
                  <a:pt x="5705" y="45"/>
                </a:cubicBezTo>
                <a:lnTo>
                  <a:pt x="313" y="3163"/>
                </a:lnTo>
                <a:cubicBezTo>
                  <a:pt x="136" y="3268"/>
                  <a:pt x="1" y="3516"/>
                  <a:pt x="14" y="3720"/>
                </a:cubicBezTo>
                <a:lnTo>
                  <a:pt x="65" y="4624"/>
                </a:lnTo>
                <a:cubicBezTo>
                  <a:pt x="74" y="4768"/>
                  <a:pt x="154" y="4853"/>
                  <a:pt x="262" y="4853"/>
                </a:cubicBezTo>
                <a:cubicBezTo>
                  <a:pt x="307" y="4853"/>
                  <a:pt x="357" y="4839"/>
                  <a:pt x="408" y="4807"/>
                </a:cubicBezTo>
                <a:lnTo>
                  <a:pt x="5800" y="1691"/>
                </a:lnTo>
                <a:cubicBezTo>
                  <a:pt x="5977" y="1589"/>
                  <a:pt x="6110" y="1336"/>
                  <a:pt x="6100" y="1132"/>
                </a:cubicBezTo>
                <a:lnTo>
                  <a:pt x="6048" y="232"/>
                </a:lnTo>
                <a:cubicBezTo>
                  <a:pt x="6039" y="85"/>
                  <a:pt x="5959" y="1"/>
                  <a:pt x="5850"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p107"/>
          <p:cNvSpPr/>
          <p:nvPr/>
        </p:nvSpPr>
        <p:spPr>
          <a:xfrm flipH="1">
            <a:off x="10017869" y="2944201"/>
            <a:ext cx="513376" cy="345034"/>
          </a:xfrm>
          <a:custGeom>
            <a:rect b="b" l="l" r="r" t="t"/>
            <a:pathLst>
              <a:path extrusionOk="0" h="5786" w="8609">
                <a:moveTo>
                  <a:pt x="8375" y="1"/>
                </a:moveTo>
                <a:cubicBezTo>
                  <a:pt x="8331" y="1"/>
                  <a:pt x="8282" y="15"/>
                  <a:pt x="8231" y="44"/>
                </a:cubicBezTo>
                <a:lnTo>
                  <a:pt x="313" y="4617"/>
                </a:lnTo>
                <a:cubicBezTo>
                  <a:pt x="136" y="4719"/>
                  <a:pt x="1" y="4971"/>
                  <a:pt x="14" y="5175"/>
                </a:cubicBezTo>
                <a:lnTo>
                  <a:pt x="34" y="5558"/>
                </a:lnTo>
                <a:cubicBezTo>
                  <a:pt x="44" y="5703"/>
                  <a:pt x="123" y="5786"/>
                  <a:pt x="232" y="5786"/>
                </a:cubicBezTo>
                <a:cubicBezTo>
                  <a:pt x="276" y="5786"/>
                  <a:pt x="326" y="5772"/>
                  <a:pt x="378" y="5742"/>
                </a:cubicBezTo>
                <a:lnTo>
                  <a:pt x="8296" y="1173"/>
                </a:lnTo>
                <a:cubicBezTo>
                  <a:pt x="8473" y="1067"/>
                  <a:pt x="8609" y="819"/>
                  <a:pt x="8595" y="615"/>
                </a:cubicBezTo>
                <a:lnTo>
                  <a:pt x="8575" y="231"/>
                </a:lnTo>
                <a:cubicBezTo>
                  <a:pt x="8565" y="86"/>
                  <a:pt x="8485" y="1"/>
                  <a:pt x="8375"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p107"/>
          <p:cNvSpPr/>
          <p:nvPr/>
        </p:nvSpPr>
        <p:spPr>
          <a:xfrm flipH="1">
            <a:off x="10007552" y="3123221"/>
            <a:ext cx="513376" cy="345034"/>
          </a:xfrm>
          <a:custGeom>
            <a:rect b="b" l="l" r="r" t="t"/>
            <a:pathLst>
              <a:path extrusionOk="0" h="5786" w="8609">
                <a:moveTo>
                  <a:pt x="8378" y="0"/>
                </a:moveTo>
                <a:cubicBezTo>
                  <a:pt x="8333" y="0"/>
                  <a:pt x="8283" y="14"/>
                  <a:pt x="8232" y="44"/>
                </a:cubicBezTo>
                <a:lnTo>
                  <a:pt x="313" y="4621"/>
                </a:lnTo>
                <a:cubicBezTo>
                  <a:pt x="137" y="4723"/>
                  <a:pt x="1" y="4971"/>
                  <a:pt x="14" y="5178"/>
                </a:cubicBezTo>
                <a:lnTo>
                  <a:pt x="35" y="5555"/>
                </a:lnTo>
                <a:cubicBezTo>
                  <a:pt x="44" y="5700"/>
                  <a:pt x="125" y="5786"/>
                  <a:pt x="235" y="5786"/>
                </a:cubicBezTo>
                <a:cubicBezTo>
                  <a:pt x="279" y="5786"/>
                  <a:pt x="328" y="5772"/>
                  <a:pt x="378" y="5743"/>
                </a:cubicBezTo>
                <a:lnTo>
                  <a:pt x="8296" y="1169"/>
                </a:lnTo>
                <a:cubicBezTo>
                  <a:pt x="8477" y="1067"/>
                  <a:pt x="8609" y="816"/>
                  <a:pt x="8599" y="612"/>
                </a:cubicBezTo>
                <a:lnTo>
                  <a:pt x="8575" y="228"/>
                </a:lnTo>
                <a:cubicBezTo>
                  <a:pt x="8568" y="83"/>
                  <a:pt x="8487" y="0"/>
                  <a:pt x="8378"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4" name="Google Shape;1514;p107"/>
          <p:cNvSpPr/>
          <p:nvPr/>
        </p:nvSpPr>
        <p:spPr>
          <a:xfrm flipH="1">
            <a:off x="9997176" y="3302063"/>
            <a:ext cx="513197" cy="345093"/>
          </a:xfrm>
          <a:custGeom>
            <a:rect b="b" l="l" r="r" t="t"/>
            <a:pathLst>
              <a:path extrusionOk="0" h="5787" w="8606">
                <a:moveTo>
                  <a:pt x="8374" y="0"/>
                </a:moveTo>
                <a:cubicBezTo>
                  <a:pt x="8329" y="0"/>
                  <a:pt x="8280" y="14"/>
                  <a:pt x="8228" y="44"/>
                </a:cubicBezTo>
                <a:lnTo>
                  <a:pt x="313" y="4624"/>
                </a:lnTo>
                <a:cubicBezTo>
                  <a:pt x="133" y="4729"/>
                  <a:pt x="1" y="4977"/>
                  <a:pt x="10" y="5184"/>
                </a:cubicBezTo>
                <a:lnTo>
                  <a:pt x="31" y="5559"/>
                </a:lnTo>
                <a:cubicBezTo>
                  <a:pt x="41" y="5703"/>
                  <a:pt x="120" y="5786"/>
                  <a:pt x="229" y="5786"/>
                </a:cubicBezTo>
                <a:cubicBezTo>
                  <a:pt x="275" y="5786"/>
                  <a:pt x="325" y="5772"/>
                  <a:pt x="378" y="5742"/>
                </a:cubicBezTo>
                <a:lnTo>
                  <a:pt x="8292" y="1173"/>
                </a:lnTo>
                <a:cubicBezTo>
                  <a:pt x="8473" y="1067"/>
                  <a:pt x="8606" y="819"/>
                  <a:pt x="8595" y="615"/>
                </a:cubicBezTo>
                <a:lnTo>
                  <a:pt x="8571" y="230"/>
                </a:lnTo>
                <a:cubicBezTo>
                  <a:pt x="8564" y="85"/>
                  <a:pt x="8484" y="0"/>
                  <a:pt x="8374"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5" name="Google Shape;1515;p107"/>
          <p:cNvSpPr/>
          <p:nvPr/>
        </p:nvSpPr>
        <p:spPr>
          <a:xfrm flipH="1">
            <a:off x="9986681" y="3481024"/>
            <a:ext cx="513376" cy="345093"/>
          </a:xfrm>
          <a:custGeom>
            <a:rect b="b" l="l" r="r" t="t"/>
            <a:pathLst>
              <a:path extrusionOk="0" h="5787" w="8609">
                <a:moveTo>
                  <a:pt x="8378" y="1"/>
                </a:moveTo>
                <a:cubicBezTo>
                  <a:pt x="8333" y="1"/>
                  <a:pt x="8283" y="15"/>
                  <a:pt x="8232" y="45"/>
                </a:cubicBezTo>
                <a:lnTo>
                  <a:pt x="314" y="4628"/>
                </a:lnTo>
                <a:cubicBezTo>
                  <a:pt x="137" y="4730"/>
                  <a:pt x="1" y="4981"/>
                  <a:pt x="11" y="5185"/>
                </a:cubicBezTo>
                <a:lnTo>
                  <a:pt x="35" y="5556"/>
                </a:lnTo>
                <a:cubicBezTo>
                  <a:pt x="42" y="5702"/>
                  <a:pt x="122" y="5786"/>
                  <a:pt x="232" y="5786"/>
                </a:cubicBezTo>
                <a:cubicBezTo>
                  <a:pt x="277" y="5786"/>
                  <a:pt x="326" y="5773"/>
                  <a:pt x="378" y="5743"/>
                </a:cubicBezTo>
                <a:lnTo>
                  <a:pt x="8296" y="1171"/>
                </a:lnTo>
                <a:cubicBezTo>
                  <a:pt x="8473" y="1069"/>
                  <a:pt x="8609" y="816"/>
                  <a:pt x="8596" y="612"/>
                </a:cubicBezTo>
                <a:lnTo>
                  <a:pt x="8575" y="228"/>
                </a:lnTo>
                <a:cubicBezTo>
                  <a:pt x="8566" y="84"/>
                  <a:pt x="8486" y="1"/>
                  <a:pt x="8378"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6" name="Google Shape;1516;p107"/>
          <p:cNvSpPr/>
          <p:nvPr/>
        </p:nvSpPr>
        <p:spPr>
          <a:xfrm flipH="1">
            <a:off x="9749037" y="2905081"/>
            <a:ext cx="128568" cy="446170"/>
          </a:xfrm>
          <a:custGeom>
            <a:rect b="b" l="l" r="r" t="t"/>
            <a:pathLst>
              <a:path extrusionOk="0" h="7482" w="2156">
                <a:moveTo>
                  <a:pt x="1596" y="0"/>
                </a:moveTo>
                <a:cubicBezTo>
                  <a:pt x="1551" y="0"/>
                  <a:pt x="1501" y="14"/>
                  <a:pt x="1449" y="44"/>
                </a:cubicBezTo>
                <a:lnTo>
                  <a:pt x="313" y="700"/>
                </a:lnTo>
                <a:cubicBezTo>
                  <a:pt x="132" y="805"/>
                  <a:pt x="0" y="1053"/>
                  <a:pt x="10" y="1257"/>
                </a:cubicBezTo>
                <a:lnTo>
                  <a:pt x="364" y="7251"/>
                </a:lnTo>
                <a:cubicBezTo>
                  <a:pt x="371" y="7397"/>
                  <a:pt x="451" y="7481"/>
                  <a:pt x="561" y="7481"/>
                </a:cubicBezTo>
                <a:cubicBezTo>
                  <a:pt x="606" y="7481"/>
                  <a:pt x="656" y="7468"/>
                  <a:pt x="708" y="7438"/>
                </a:cubicBezTo>
                <a:lnTo>
                  <a:pt x="1846" y="6779"/>
                </a:lnTo>
                <a:cubicBezTo>
                  <a:pt x="2023" y="6677"/>
                  <a:pt x="2156" y="6429"/>
                  <a:pt x="2145" y="6222"/>
                </a:cubicBezTo>
                <a:lnTo>
                  <a:pt x="1795" y="231"/>
                </a:lnTo>
                <a:cubicBezTo>
                  <a:pt x="1786" y="84"/>
                  <a:pt x="1706" y="0"/>
                  <a:pt x="1596" y="0"/>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7" name="Google Shape;1517;p107"/>
          <p:cNvSpPr/>
          <p:nvPr/>
        </p:nvSpPr>
        <p:spPr>
          <a:xfrm flipH="1">
            <a:off x="9742954" y="3373206"/>
            <a:ext cx="107517" cy="79490"/>
          </a:xfrm>
          <a:custGeom>
            <a:rect b="b" l="l" r="r" t="t"/>
            <a:pathLst>
              <a:path extrusionOk="0" h="1333" w="1803">
                <a:moveTo>
                  <a:pt x="1636" y="0"/>
                </a:moveTo>
                <a:cubicBezTo>
                  <a:pt x="1583" y="0"/>
                  <a:pt x="1521" y="19"/>
                  <a:pt x="1456" y="57"/>
                </a:cubicBezTo>
                <a:lnTo>
                  <a:pt x="317" y="714"/>
                </a:lnTo>
                <a:cubicBezTo>
                  <a:pt x="140" y="816"/>
                  <a:pt x="1" y="1027"/>
                  <a:pt x="11" y="1179"/>
                </a:cubicBezTo>
                <a:cubicBezTo>
                  <a:pt x="15" y="1278"/>
                  <a:pt x="78" y="1332"/>
                  <a:pt x="168" y="1332"/>
                </a:cubicBezTo>
                <a:cubicBezTo>
                  <a:pt x="220" y="1332"/>
                  <a:pt x="282" y="1314"/>
                  <a:pt x="347" y="1275"/>
                </a:cubicBezTo>
                <a:lnTo>
                  <a:pt x="1486" y="619"/>
                </a:lnTo>
                <a:cubicBezTo>
                  <a:pt x="1667" y="517"/>
                  <a:pt x="1803" y="306"/>
                  <a:pt x="1792" y="153"/>
                </a:cubicBezTo>
                <a:cubicBezTo>
                  <a:pt x="1788" y="54"/>
                  <a:pt x="1726" y="0"/>
                  <a:pt x="1636"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8" name="Google Shape;1518;p107"/>
          <p:cNvSpPr/>
          <p:nvPr/>
        </p:nvSpPr>
        <p:spPr>
          <a:xfrm flipH="1">
            <a:off x="9517123" y="2940921"/>
            <a:ext cx="118788" cy="276158"/>
          </a:xfrm>
          <a:custGeom>
            <a:rect b="b" l="l" r="r" t="t"/>
            <a:pathLst>
              <a:path extrusionOk="0" h="4631" w="1992">
                <a:moveTo>
                  <a:pt x="1597" y="1"/>
                </a:moveTo>
                <a:cubicBezTo>
                  <a:pt x="1553" y="1"/>
                  <a:pt x="1503" y="15"/>
                  <a:pt x="1452" y="44"/>
                </a:cubicBezTo>
                <a:lnTo>
                  <a:pt x="313" y="701"/>
                </a:lnTo>
                <a:cubicBezTo>
                  <a:pt x="136" y="807"/>
                  <a:pt x="0" y="1055"/>
                  <a:pt x="13" y="1259"/>
                </a:cubicBezTo>
                <a:lnTo>
                  <a:pt x="197" y="4403"/>
                </a:lnTo>
                <a:cubicBezTo>
                  <a:pt x="204" y="4548"/>
                  <a:pt x="285" y="4631"/>
                  <a:pt x="394" y="4631"/>
                </a:cubicBezTo>
                <a:cubicBezTo>
                  <a:pt x="439" y="4631"/>
                  <a:pt x="489" y="4617"/>
                  <a:pt x="540" y="4587"/>
                </a:cubicBezTo>
                <a:lnTo>
                  <a:pt x="1679" y="3931"/>
                </a:lnTo>
                <a:cubicBezTo>
                  <a:pt x="1856" y="3829"/>
                  <a:pt x="1992" y="3578"/>
                  <a:pt x="1979" y="3374"/>
                </a:cubicBezTo>
                <a:lnTo>
                  <a:pt x="1795" y="232"/>
                </a:lnTo>
                <a:cubicBezTo>
                  <a:pt x="1788" y="85"/>
                  <a:pt x="1707" y="1"/>
                  <a:pt x="1597" y="1"/>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9" name="Google Shape;1519;p107"/>
          <p:cNvSpPr/>
          <p:nvPr/>
        </p:nvSpPr>
        <p:spPr>
          <a:xfrm flipH="1">
            <a:off x="9517898" y="2940921"/>
            <a:ext cx="117237" cy="276158"/>
          </a:xfrm>
          <a:custGeom>
            <a:rect b="b" l="l" r="r" t="t"/>
            <a:pathLst>
              <a:path extrusionOk="0" h="4631" w="1966">
                <a:moveTo>
                  <a:pt x="1585" y="0"/>
                </a:moveTo>
                <a:cubicBezTo>
                  <a:pt x="1541" y="0"/>
                  <a:pt x="1489" y="14"/>
                  <a:pt x="1439" y="44"/>
                </a:cubicBezTo>
                <a:lnTo>
                  <a:pt x="300" y="701"/>
                </a:lnTo>
                <a:cubicBezTo>
                  <a:pt x="130" y="799"/>
                  <a:pt x="0" y="1034"/>
                  <a:pt x="0" y="1235"/>
                </a:cubicBezTo>
                <a:lnTo>
                  <a:pt x="0" y="1259"/>
                </a:lnTo>
                <a:lnTo>
                  <a:pt x="184" y="4403"/>
                </a:lnTo>
                <a:cubicBezTo>
                  <a:pt x="191" y="4549"/>
                  <a:pt x="273" y="4631"/>
                  <a:pt x="381" y="4631"/>
                </a:cubicBezTo>
                <a:cubicBezTo>
                  <a:pt x="425" y="4631"/>
                  <a:pt x="477" y="4618"/>
                  <a:pt x="527" y="4587"/>
                </a:cubicBezTo>
                <a:lnTo>
                  <a:pt x="1666" y="3931"/>
                </a:lnTo>
                <a:cubicBezTo>
                  <a:pt x="1836" y="3832"/>
                  <a:pt x="1966" y="3601"/>
                  <a:pt x="1966" y="3400"/>
                </a:cubicBezTo>
                <a:lnTo>
                  <a:pt x="1966" y="3374"/>
                </a:lnTo>
                <a:lnTo>
                  <a:pt x="1782" y="232"/>
                </a:lnTo>
                <a:cubicBezTo>
                  <a:pt x="1775" y="85"/>
                  <a:pt x="1693" y="0"/>
                  <a:pt x="1585" y="0"/>
                </a:cubicBezTo>
                <a:close/>
              </a:path>
            </a:pathLst>
          </a:custGeom>
          <a:solidFill>
            <a:schemeClr val="accent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0" name="Google Shape;1520;p107"/>
          <p:cNvSpPr/>
          <p:nvPr/>
        </p:nvSpPr>
        <p:spPr>
          <a:xfrm flipH="1">
            <a:off x="9511219" y="3239090"/>
            <a:ext cx="107517" cy="79490"/>
          </a:xfrm>
          <a:custGeom>
            <a:rect b="b" l="l" r="r" t="t"/>
            <a:pathLst>
              <a:path extrusionOk="0" h="1333" w="1803">
                <a:moveTo>
                  <a:pt x="1634" y="1"/>
                </a:moveTo>
                <a:cubicBezTo>
                  <a:pt x="1582" y="1"/>
                  <a:pt x="1521" y="19"/>
                  <a:pt x="1456" y="56"/>
                </a:cubicBezTo>
                <a:lnTo>
                  <a:pt x="317" y="712"/>
                </a:lnTo>
                <a:cubicBezTo>
                  <a:pt x="140" y="817"/>
                  <a:pt x="1" y="1025"/>
                  <a:pt x="11" y="1181"/>
                </a:cubicBezTo>
                <a:cubicBezTo>
                  <a:pt x="17" y="1280"/>
                  <a:pt x="79" y="1333"/>
                  <a:pt x="169" y="1333"/>
                </a:cubicBezTo>
                <a:cubicBezTo>
                  <a:pt x="222" y="1333"/>
                  <a:pt x="284" y="1314"/>
                  <a:pt x="351" y="1277"/>
                </a:cubicBezTo>
                <a:lnTo>
                  <a:pt x="1487" y="621"/>
                </a:lnTo>
                <a:cubicBezTo>
                  <a:pt x="1666" y="519"/>
                  <a:pt x="1803" y="307"/>
                  <a:pt x="1793" y="151"/>
                </a:cubicBezTo>
                <a:cubicBezTo>
                  <a:pt x="1788" y="54"/>
                  <a:pt x="1725" y="1"/>
                  <a:pt x="1634"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1" name="Google Shape;1521;p107"/>
          <p:cNvSpPr/>
          <p:nvPr/>
        </p:nvSpPr>
        <p:spPr>
          <a:xfrm flipH="1">
            <a:off x="9285328" y="2534219"/>
            <a:ext cx="133696" cy="548858"/>
          </a:xfrm>
          <a:custGeom>
            <a:rect b="b" l="l" r="r" t="t"/>
            <a:pathLst>
              <a:path extrusionOk="0" h="9204" w="2242">
                <a:moveTo>
                  <a:pt x="1597" y="1"/>
                </a:moveTo>
                <a:cubicBezTo>
                  <a:pt x="1552" y="1"/>
                  <a:pt x="1501" y="15"/>
                  <a:pt x="1449" y="45"/>
                </a:cubicBezTo>
                <a:lnTo>
                  <a:pt x="313" y="701"/>
                </a:lnTo>
                <a:cubicBezTo>
                  <a:pt x="133" y="806"/>
                  <a:pt x="1" y="1055"/>
                  <a:pt x="10" y="1259"/>
                </a:cubicBezTo>
                <a:lnTo>
                  <a:pt x="446" y="8973"/>
                </a:lnTo>
                <a:cubicBezTo>
                  <a:pt x="455" y="9120"/>
                  <a:pt x="535" y="9204"/>
                  <a:pt x="644" y="9204"/>
                </a:cubicBezTo>
                <a:cubicBezTo>
                  <a:pt x="689" y="9204"/>
                  <a:pt x="738" y="9189"/>
                  <a:pt x="790" y="9160"/>
                </a:cubicBezTo>
                <a:lnTo>
                  <a:pt x="1928" y="8504"/>
                </a:lnTo>
                <a:cubicBezTo>
                  <a:pt x="2105" y="8398"/>
                  <a:pt x="2241" y="8150"/>
                  <a:pt x="2231" y="7946"/>
                </a:cubicBezTo>
                <a:lnTo>
                  <a:pt x="1792" y="232"/>
                </a:lnTo>
                <a:cubicBezTo>
                  <a:pt x="1785" y="85"/>
                  <a:pt x="1706" y="1"/>
                  <a:pt x="1597" y="1"/>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2" name="Google Shape;1522;p107"/>
          <p:cNvSpPr/>
          <p:nvPr/>
        </p:nvSpPr>
        <p:spPr>
          <a:xfrm flipH="1">
            <a:off x="9285984" y="2534219"/>
            <a:ext cx="132444" cy="548858"/>
          </a:xfrm>
          <a:custGeom>
            <a:rect b="b" l="l" r="r" t="t"/>
            <a:pathLst>
              <a:path extrusionOk="0" h="9204" w="2221">
                <a:moveTo>
                  <a:pt x="1588" y="1"/>
                </a:moveTo>
                <a:cubicBezTo>
                  <a:pt x="1541" y="1"/>
                  <a:pt x="1494" y="14"/>
                  <a:pt x="1439" y="45"/>
                </a:cubicBezTo>
                <a:lnTo>
                  <a:pt x="303" y="701"/>
                </a:lnTo>
                <a:cubicBezTo>
                  <a:pt x="130" y="799"/>
                  <a:pt x="0" y="1034"/>
                  <a:pt x="0" y="1234"/>
                </a:cubicBezTo>
                <a:lnTo>
                  <a:pt x="0" y="1259"/>
                </a:lnTo>
                <a:lnTo>
                  <a:pt x="436" y="8973"/>
                </a:lnTo>
                <a:cubicBezTo>
                  <a:pt x="446" y="9119"/>
                  <a:pt x="524" y="9204"/>
                  <a:pt x="633" y="9204"/>
                </a:cubicBezTo>
                <a:cubicBezTo>
                  <a:pt x="678" y="9204"/>
                  <a:pt x="728" y="9190"/>
                  <a:pt x="780" y="9160"/>
                </a:cubicBezTo>
                <a:lnTo>
                  <a:pt x="1918" y="8504"/>
                </a:lnTo>
                <a:cubicBezTo>
                  <a:pt x="2088" y="8405"/>
                  <a:pt x="2221" y="8170"/>
                  <a:pt x="2221" y="7970"/>
                </a:cubicBezTo>
                <a:lnTo>
                  <a:pt x="2221" y="7946"/>
                </a:lnTo>
                <a:lnTo>
                  <a:pt x="1782" y="232"/>
                </a:lnTo>
                <a:cubicBezTo>
                  <a:pt x="1775" y="85"/>
                  <a:pt x="1698" y="1"/>
                  <a:pt x="1588" y="1"/>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3" name="Google Shape;1523;p107"/>
          <p:cNvSpPr/>
          <p:nvPr/>
        </p:nvSpPr>
        <p:spPr>
          <a:xfrm flipH="1">
            <a:off x="9279484" y="3105033"/>
            <a:ext cx="107338" cy="79490"/>
          </a:xfrm>
          <a:custGeom>
            <a:rect b="b" l="l" r="r" t="t"/>
            <a:pathLst>
              <a:path extrusionOk="0" h="1333" w="1800">
                <a:moveTo>
                  <a:pt x="1633" y="1"/>
                </a:moveTo>
                <a:cubicBezTo>
                  <a:pt x="1580" y="1"/>
                  <a:pt x="1518" y="19"/>
                  <a:pt x="1453" y="57"/>
                </a:cubicBezTo>
                <a:lnTo>
                  <a:pt x="314" y="713"/>
                </a:lnTo>
                <a:cubicBezTo>
                  <a:pt x="137" y="815"/>
                  <a:pt x="1" y="1025"/>
                  <a:pt x="8" y="1182"/>
                </a:cubicBezTo>
                <a:cubicBezTo>
                  <a:pt x="14" y="1279"/>
                  <a:pt x="77" y="1333"/>
                  <a:pt x="168" y="1333"/>
                </a:cubicBezTo>
                <a:cubicBezTo>
                  <a:pt x="220" y="1333"/>
                  <a:pt x="282" y="1315"/>
                  <a:pt x="348" y="1278"/>
                </a:cubicBezTo>
                <a:lnTo>
                  <a:pt x="1487" y="617"/>
                </a:lnTo>
                <a:cubicBezTo>
                  <a:pt x="1664" y="515"/>
                  <a:pt x="1800" y="308"/>
                  <a:pt x="1793" y="152"/>
                </a:cubicBezTo>
                <a:cubicBezTo>
                  <a:pt x="1786" y="54"/>
                  <a:pt x="1723" y="1"/>
                  <a:pt x="1633"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4" name="Google Shape;1524;p107"/>
          <p:cNvSpPr/>
          <p:nvPr/>
        </p:nvSpPr>
        <p:spPr>
          <a:xfrm flipH="1">
            <a:off x="9053653" y="2603275"/>
            <a:ext cx="121889" cy="345749"/>
          </a:xfrm>
          <a:custGeom>
            <a:rect b="b" l="l" r="r" t="t"/>
            <a:pathLst>
              <a:path extrusionOk="0" h="5798" w="2044">
                <a:moveTo>
                  <a:pt x="1601" y="1"/>
                </a:moveTo>
                <a:cubicBezTo>
                  <a:pt x="1555" y="1"/>
                  <a:pt x="1505" y="15"/>
                  <a:pt x="1452" y="46"/>
                </a:cubicBezTo>
                <a:lnTo>
                  <a:pt x="317" y="702"/>
                </a:lnTo>
                <a:cubicBezTo>
                  <a:pt x="137" y="804"/>
                  <a:pt x="1" y="1055"/>
                  <a:pt x="14" y="1259"/>
                </a:cubicBezTo>
                <a:lnTo>
                  <a:pt x="252" y="5568"/>
                </a:lnTo>
                <a:cubicBezTo>
                  <a:pt x="259" y="5713"/>
                  <a:pt x="339" y="5798"/>
                  <a:pt x="448" y="5798"/>
                </a:cubicBezTo>
                <a:cubicBezTo>
                  <a:pt x="492" y="5798"/>
                  <a:pt x="541" y="5784"/>
                  <a:pt x="592" y="5755"/>
                </a:cubicBezTo>
                <a:lnTo>
                  <a:pt x="1731" y="5094"/>
                </a:lnTo>
                <a:cubicBezTo>
                  <a:pt x="1912" y="4992"/>
                  <a:pt x="2044" y="4744"/>
                  <a:pt x="2034" y="4537"/>
                </a:cubicBezTo>
                <a:lnTo>
                  <a:pt x="1796" y="230"/>
                </a:lnTo>
                <a:cubicBezTo>
                  <a:pt x="1789" y="85"/>
                  <a:pt x="1710" y="1"/>
                  <a:pt x="1601" y="1"/>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5" name="Google Shape;1525;p107"/>
          <p:cNvSpPr/>
          <p:nvPr/>
        </p:nvSpPr>
        <p:spPr>
          <a:xfrm flipH="1">
            <a:off x="9054249" y="2603394"/>
            <a:ext cx="120458" cy="345690"/>
          </a:xfrm>
          <a:custGeom>
            <a:rect b="b" l="l" r="r" t="t"/>
            <a:pathLst>
              <a:path extrusionOk="0" h="5797" w="2020">
                <a:moveTo>
                  <a:pt x="1584" y="0"/>
                </a:moveTo>
                <a:cubicBezTo>
                  <a:pt x="1540" y="0"/>
                  <a:pt x="1493" y="13"/>
                  <a:pt x="1438" y="44"/>
                </a:cubicBezTo>
                <a:lnTo>
                  <a:pt x="303" y="700"/>
                </a:lnTo>
                <a:cubicBezTo>
                  <a:pt x="129" y="799"/>
                  <a:pt x="0" y="1033"/>
                  <a:pt x="0" y="1234"/>
                </a:cubicBezTo>
                <a:lnTo>
                  <a:pt x="0" y="1257"/>
                </a:lnTo>
                <a:lnTo>
                  <a:pt x="238" y="5566"/>
                </a:lnTo>
                <a:cubicBezTo>
                  <a:pt x="245" y="5712"/>
                  <a:pt x="324" y="5797"/>
                  <a:pt x="432" y="5797"/>
                </a:cubicBezTo>
                <a:cubicBezTo>
                  <a:pt x="479" y="5797"/>
                  <a:pt x="528" y="5779"/>
                  <a:pt x="578" y="5753"/>
                </a:cubicBezTo>
                <a:lnTo>
                  <a:pt x="1717" y="5092"/>
                </a:lnTo>
                <a:cubicBezTo>
                  <a:pt x="1890" y="4995"/>
                  <a:pt x="2020" y="4760"/>
                  <a:pt x="2020" y="4559"/>
                </a:cubicBezTo>
                <a:lnTo>
                  <a:pt x="2020" y="4535"/>
                </a:lnTo>
                <a:lnTo>
                  <a:pt x="1782" y="228"/>
                </a:lnTo>
                <a:cubicBezTo>
                  <a:pt x="1775" y="82"/>
                  <a:pt x="1694" y="0"/>
                  <a:pt x="1584" y="0"/>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6" name="Google Shape;1526;p107"/>
          <p:cNvSpPr/>
          <p:nvPr/>
        </p:nvSpPr>
        <p:spPr>
          <a:xfrm flipH="1">
            <a:off x="9047570" y="2970917"/>
            <a:ext cx="107458" cy="79550"/>
          </a:xfrm>
          <a:custGeom>
            <a:rect b="b" l="l" r="r" t="t"/>
            <a:pathLst>
              <a:path extrusionOk="0" h="1334" w="1802">
                <a:moveTo>
                  <a:pt x="1631" y="0"/>
                </a:moveTo>
                <a:cubicBezTo>
                  <a:pt x="1579" y="0"/>
                  <a:pt x="1517" y="18"/>
                  <a:pt x="1452" y="55"/>
                </a:cubicBezTo>
                <a:lnTo>
                  <a:pt x="313" y="715"/>
                </a:lnTo>
                <a:cubicBezTo>
                  <a:pt x="136" y="817"/>
                  <a:pt x="0" y="1027"/>
                  <a:pt x="7" y="1181"/>
                </a:cubicBezTo>
                <a:cubicBezTo>
                  <a:pt x="13" y="1279"/>
                  <a:pt x="76" y="1333"/>
                  <a:pt x="167" y="1333"/>
                </a:cubicBezTo>
                <a:cubicBezTo>
                  <a:pt x="219" y="1333"/>
                  <a:pt x="282" y="1315"/>
                  <a:pt x="347" y="1275"/>
                </a:cubicBezTo>
                <a:lnTo>
                  <a:pt x="1486" y="619"/>
                </a:lnTo>
                <a:cubicBezTo>
                  <a:pt x="1662" y="517"/>
                  <a:pt x="1802" y="307"/>
                  <a:pt x="1792" y="153"/>
                </a:cubicBezTo>
                <a:cubicBezTo>
                  <a:pt x="1785" y="54"/>
                  <a:pt x="1723" y="0"/>
                  <a:pt x="1631"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7" name="Google Shape;1527;p107"/>
          <p:cNvSpPr/>
          <p:nvPr/>
        </p:nvSpPr>
        <p:spPr>
          <a:xfrm flipH="1">
            <a:off x="7130005" y="3248094"/>
            <a:ext cx="343066" cy="370795"/>
          </a:xfrm>
          <a:custGeom>
            <a:rect b="b" l="l" r="r" t="t"/>
            <a:pathLst>
              <a:path extrusionOk="0" h="6218" w="5753">
                <a:moveTo>
                  <a:pt x="1934" y="0"/>
                </a:moveTo>
                <a:lnTo>
                  <a:pt x="0" y="1140"/>
                </a:lnTo>
                <a:cubicBezTo>
                  <a:pt x="265" y="1989"/>
                  <a:pt x="755" y="2985"/>
                  <a:pt x="1064" y="3618"/>
                </a:cubicBezTo>
                <a:cubicBezTo>
                  <a:pt x="2037" y="5587"/>
                  <a:pt x="2874" y="6217"/>
                  <a:pt x="3787" y="6217"/>
                </a:cubicBezTo>
                <a:cubicBezTo>
                  <a:pt x="3889" y="6217"/>
                  <a:pt x="3992" y="6209"/>
                  <a:pt x="4096" y="6194"/>
                </a:cubicBezTo>
                <a:cubicBezTo>
                  <a:pt x="5753" y="5963"/>
                  <a:pt x="5637" y="5352"/>
                  <a:pt x="4685" y="4451"/>
                </a:cubicBezTo>
                <a:cubicBezTo>
                  <a:pt x="3981" y="3784"/>
                  <a:pt x="3644" y="3098"/>
                  <a:pt x="3644" y="3098"/>
                </a:cubicBezTo>
                <a:lnTo>
                  <a:pt x="3644" y="3098"/>
                </a:lnTo>
                <a:cubicBezTo>
                  <a:pt x="4015" y="3271"/>
                  <a:pt x="4311" y="3404"/>
                  <a:pt x="4532" y="3441"/>
                </a:cubicBezTo>
                <a:cubicBezTo>
                  <a:pt x="4584" y="3449"/>
                  <a:pt x="4632" y="3453"/>
                  <a:pt x="4678" y="3453"/>
                </a:cubicBezTo>
                <a:cubicBezTo>
                  <a:pt x="5021" y="3453"/>
                  <a:pt x="5193" y="3226"/>
                  <a:pt x="5229" y="3087"/>
                </a:cubicBezTo>
                <a:cubicBezTo>
                  <a:pt x="5259" y="2968"/>
                  <a:pt x="4953" y="2914"/>
                  <a:pt x="4559" y="2598"/>
                </a:cubicBezTo>
                <a:cubicBezTo>
                  <a:pt x="4059" y="2193"/>
                  <a:pt x="3774" y="1846"/>
                  <a:pt x="3142" y="1557"/>
                </a:cubicBezTo>
                <a:cubicBezTo>
                  <a:pt x="2903" y="1449"/>
                  <a:pt x="2400" y="1132"/>
                  <a:pt x="2298" y="895"/>
                </a:cubicBezTo>
                <a:cubicBezTo>
                  <a:pt x="2189" y="650"/>
                  <a:pt x="2067" y="344"/>
                  <a:pt x="1934" y="0"/>
                </a:cubicBezTo>
                <a:close/>
              </a:path>
            </a:pathLst>
          </a:custGeom>
          <a:solidFill>
            <a:srgbClr val="B1666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8" name="Google Shape;1528;p107"/>
          <p:cNvSpPr/>
          <p:nvPr/>
        </p:nvSpPr>
        <p:spPr>
          <a:xfrm flipH="1">
            <a:off x="7335382" y="2169857"/>
            <a:ext cx="368827" cy="1159971"/>
          </a:xfrm>
          <a:custGeom>
            <a:rect b="b" l="l" r="r" t="t"/>
            <a:pathLst>
              <a:path extrusionOk="0" h="19452" w="6185">
                <a:moveTo>
                  <a:pt x="1108" y="1"/>
                </a:moveTo>
                <a:cubicBezTo>
                  <a:pt x="1108" y="1"/>
                  <a:pt x="707" y="1130"/>
                  <a:pt x="316" y="1796"/>
                </a:cubicBezTo>
                <a:cubicBezTo>
                  <a:pt x="0" y="2334"/>
                  <a:pt x="266" y="10925"/>
                  <a:pt x="425" y="11645"/>
                </a:cubicBezTo>
                <a:cubicBezTo>
                  <a:pt x="585" y="12367"/>
                  <a:pt x="3726" y="19390"/>
                  <a:pt x="3726" y="19390"/>
                </a:cubicBezTo>
                <a:cubicBezTo>
                  <a:pt x="3726" y="19390"/>
                  <a:pt x="3930" y="19451"/>
                  <a:pt x="4250" y="19451"/>
                </a:cubicBezTo>
                <a:cubicBezTo>
                  <a:pt x="4731" y="19451"/>
                  <a:pt x="5476" y="19314"/>
                  <a:pt x="6184" y="18625"/>
                </a:cubicBezTo>
                <a:lnTo>
                  <a:pt x="3848" y="11268"/>
                </a:lnTo>
                <a:lnTo>
                  <a:pt x="3702" y="4998"/>
                </a:lnTo>
                <a:cubicBezTo>
                  <a:pt x="3702" y="4998"/>
                  <a:pt x="3795" y="481"/>
                  <a:pt x="1108" y="1"/>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9" name="Google Shape;1529;p107"/>
          <p:cNvSpPr/>
          <p:nvPr/>
        </p:nvSpPr>
        <p:spPr>
          <a:xfrm flipH="1">
            <a:off x="7335381" y="2169857"/>
            <a:ext cx="302754" cy="1159971"/>
          </a:xfrm>
          <a:custGeom>
            <a:rect b="b" l="l" r="r" t="t"/>
            <a:pathLst>
              <a:path extrusionOk="0" h="19452" w="5077">
                <a:moveTo>
                  <a:pt x="0" y="1"/>
                </a:moveTo>
                <a:lnTo>
                  <a:pt x="0" y="1"/>
                </a:lnTo>
                <a:cubicBezTo>
                  <a:pt x="1687" y="521"/>
                  <a:pt x="1714" y="1589"/>
                  <a:pt x="1894" y="3921"/>
                </a:cubicBezTo>
                <a:cubicBezTo>
                  <a:pt x="2054" y="5941"/>
                  <a:pt x="2152" y="18160"/>
                  <a:pt x="2152" y="18160"/>
                </a:cubicBezTo>
                <a:cubicBezTo>
                  <a:pt x="2132" y="18176"/>
                  <a:pt x="2111" y="18190"/>
                  <a:pt x="2091" y="18207"/>
                </a:cubicBezTo>
                <a:cubicBezTo>
                  <a:pt x="2407" y="18918"/>
                  <a:pt x="2618" y="19390"/>
                  <a:pt x="2618" y="19390"/>
                </a:cubicBezTo>
                <a:cubicBezTo>
                  <a:pt x="2618" y="19390"/>
                  <a:pt x="2822" y="19451"/>
                  <a:pt x="3142" y="19451"/>
                </a:cubicBezTo>
                <a:cubicBezTo>
                  <a:pt x="3621" y="19451"/>
                  <a:pt x="4366" y="19312"/>
                  <a:pt x="5076" y="18625"/>
                </a:cubicBezTo>
                <a:lnTo>
                  <a:pt x="2740" y="11268"/>
                </a:lnTo>
                <a:lnTo>
                  <a:pt x="2594" y="4998"/>
                </a:lnTo>
                <a:lnTo>
                  <a:pt x="2594" y="4948"/>
                </a:lnTo>
                <a:cubicBezTo>
                  <a:pt x="2594" y="4441"/>
                  <a:pt x="2516" y="450"/>
                  <a:pt x="0" y="1"/>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0" name="Google Shape;1530;p107"/>
          <p:cNvSpPr/>
          <p:nvPr/>
        </p:nvSpPr>
        <p:spPr>
          <a:xfrm flipH="1">
            <a:off x="8086759" y="4887664"/>
            <a:ext cx="138705" cy="237278"/>
          </a:xfrm>
          <a:custGeom>
            <a:rect b="b" l="l" r="r" t="t"/>
            <a:pathLst>
              <a:path extrusionOk="0" h="3979" w="2326">
                <a:moveTo>
                  <a:pt x="0" y="1"/>
                </a:moveTo>
                <a:lnTo>
                  <a:pt x="0" y="3979"/>
                </a:lnTo>
                <a:lnTo>
                  <a:pt x="2326" y="3979"/>
                </a:lnTo>
                <a:lnTo>
                  <a:pt x="2326" y="1"/>
                </a:lnTo>
                <a:close/>
              </a:path>
            </a:pathLst>
          </a:custGeom>
          <a:solidFill>
            <a:srgbClr val="B1666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1" name="Google Shape;1531;p107"/>
          <p:cNvSpPr/>
          <p:nvPr/>
        </p:nvSpPr>
        <p:spPr>
          <a:xfrm flipH="1">
            <a:off x="7513206" y="4694272"/>
            <a:ext cx="145444" cy="255883"/>
          </a:xfrm>
          <a:custGeom>
            <a:rect b="b" l="l" r="r" t="t"/>
            <a:pathLst>
              <a:path extrusionOk="0" h="4291" w="2439">
                <a:moveTo>
                  <a:pt x="1" y="0"/>
                </a:moveTo>
                <a:lnTo>
                  <a:pt x="1" y="4212"/>
                </a:lnTo>
                <a:lnTo>
                  <a:pt x="2323" y="4291"/>
                </a:lnTo>
                <a:lnTo>
                  <a:pt x="2439" y="82"/>
                </a:lnTo>
                <a:lnTo>
                  <a:pt x="1" y="0"/>
                </a:lnTo>
                <a:close/>
              </a:path>
            </a:pathLst>
          </a:custGeom>
          <a:solidFill>
            <a:srgbClr val="B1666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2" name="Google Shape;1532;p107"/>
          <p:cNvSpPr/>
          <p:nvPr/>
        </p:nvSpPr>
        <p:spPr>
          <a:xfrm flipH="1">
            <a:off x="7495741" y="3165740"/>
            <a:ext cx="766218" cy="1859103"/>
          </a:xfrm>
          <a:custGeom>
            <a:rect b="b" l="l" r="r" t="t"/>
            <a:pathLst>
              <a:path extrusionOk="0" h="31176" w="12849">
                <a:moveTo>
                  <a:pt x="12151" y="1"/>
                </a:moveTo>
                <a:lnTo>
                  <a:pt x="938" y="481"/>
                </a:lnTo>
                <a:cubicBezTo>
                  <a:pt x="938" y="2700"/>
                  <a:pt x="786" y="15603"/>
                  <a:pt x="786" y="15603"/>
                </a:cubicBezTo>
                <a:cubicBezTo>
                  <a:pt x="734" y="16238"/>
                  <a:pt x="119" y="17374"/>
                  <a:pt x="72" y="19676"/>
                </a:cubicBezTo>
                <a:cubicBezTo>
                  <a:pt x="0" y="23011"/>
                  <a:pt x="513" y="30868"/>
                  <a:pt x="513" y="30868"/>
                </a:cubicBezTo>
                <a:cubicBezTo>
                  <a:pt x="513" y="30868"/>
                  <a:pt x="1043" y="31175"/>
                  <a:pt x="1844" y="31175"/>
                </a:cubicBezTo>
                <a:cubicBezTo>
                  <a:pt x="2214" y="31175"/>
                  <a:pt x="2641" y="31110"/>
                  <a:pt x="3101" y="30919"/>
                </a:cubicBezTo>
                <a:cubicBezTo>
                  <a:pt x="3101" y="30919"/>
                  <a:pt x="4927" y="19805"/>
                  <a:pt x="5341" y="16504"/>
                </a:cubicBezTo>
                <a:cubicBezTo>
                  <a:pt x="5705" y="13624"/>
                  <a:pt x="6959" y="5934"/>
                  <a:pt x="6959" y="5934"/>
                </a:cubicBezTo>
                <a:lnTo>
                  <a:pt x="8734" y="15670"/>
                </a:lnTo>
                <a:cubicBezTo>
                  <a:pt x="8734" y="15670"/>
                  <a:pt x="8306" y="17387"/>
                  <a:pt x="8448" y="19363"/>
                </a:cubicBezTo>
                <a:cubicBezTo>
                  <a:pt x="8558" y="20889"/>
                  <a:pt x="9972" y="28539"/>
                  <a:pt x="9972" y="28539"/>
                </a:cubicBezTo>
                <a:cubicBezTo>
                  <a:pt x="9972" y="28539"/>
                  <a:pt x="10560" y="28938"/>
                  <a:pt x="11502" y="28938"/>
                </a:cubicBezTo>
                <a:cubicBezTo>
                  <a:pt x="11843" y="28938"/>
                  <a:pt x="12231" y="28886"/>
                  <a:pt x="12654" y="28743"/>
                </a:cubicBezTo>
                <a:cubicBezTo>
                  <a:pt x="12654" y="28743"/>
                  <a:pt x="12790" y="16739"/>
                  <a:pt x="12817" y="15338"/>
                </a:cubicBezTo>
                <a:cubicBezTo>
                  <a:pt x="12848" y="13740"/>
                  <a:pt x="12151" y="1"/>
                  <a:pt x="12151" y="1"/>
                </a:cubicBezTo>
                <a:close/>
              </a:path>
            </a:pathLst>
          </a:custGeom>
          <a:solidFill>
            <a:srgbClr val="134F5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3" name="Google Shape;1533;p107"/>
          <p:cNvSpPr/>
          <p:nvPr/>
        </p:nvSpPr>
        <p:spPr>
          <a:xfrm flipH="1">
            <a:off x="7904284" y="5036570"/>
            <a:ext cx="359763" cy="403354"/>
          </a:xfrm>
          <a:custGeom>
            <a:rect b="b" l="l" r="r" t="t"/>
            <a:pathLst>
              <a:path extrusionOk="0" h="6764" w="6033">
                <a:moveTo>
                  <a:pt x="631" y="0"/>
                </a:moveTo>
                <a:cubicBezTo>
                  <a:pt x="499" y="0"/>
                  <a:pt x="388" y="433"/>
                  <a:pt x="283" y="829"/>
                </a:cubicBezTo>
                <a:cubicBezTo>
                  <a:pt x="158" y="1305"/>
                  <a:pt x="1" y="1841"/>
                  <a:pt x="198" y="2318"/>
                </a:cubicBezTo>
                <a:cubicBezTo>
                  <a:pt x="307" y="2583"/>
                  <a:pt x="481" y="2814"/>
                  <a:pt x="644" y="3052"/>
                </a:cubicBezTo>
                <a:cubicBezTo>
                  <a:pt x="923" y="3464"/>
                  <a:pt x="1171" y="3912"/>
                  <a:pt x="1225" y="4402"/>
                </a:cubicBezTo>
                <a:cubicBezTo>
                  <a:pt x="1249" y="4619"/>
                  <a:pt x="1239" y="4837"/>
                  <a:pt x="1273" y="5051"/>
                </a:cubicBezTo>
                <a:cubicBezTo>
                  <a:pt x="1392" y="5796"/>
                  <a:pt x="1915" y="6377"/>
                  <a:pt x="2640" y="6588"/>
                </a:cubicBezTo>
                <a:cubicBezTo>
                  <a:pt x="3016" y="6699"/>
                  <a:pt x="3453" y="6763"/>
                  <a:pt x="3899" y="6763"/>
                </a:cubicBezTo>
                <a:cubicBezTo>
                  <a:pt x="4572" y="6763"/>
                  <a:pt x="5263" y="6617"/>
                  <a:pt x="5791" y="6265"/>
                </a:cubicBezTo>
                <a:cubicBezTo>
                  <a:pt x="6032" y="6105"/>
                  <a:pt x="5982" y="5408"/>
                  <a:pt x="5842" y="5160"/>
                </a:cubicBezTo>
                <a:cubicBezTo>
                  <a:pt x="5699" y="4909"/>
                  <a:pt x="5298" y="4551"/>
                  <a:pt x="5121" y="4327"/>
                </a:cubicBezTo>
                <a:cubicBezTo>
                  <a:pt x="4366" y="3382"/>
                  <a:pt x="4091" y="3079"/>
                  <a:pt x="3765" y="2270"/>
                </a:cubicBezTo>
                <a:cubicBezTo>
                  <a:pt x="3561" y="1774"/>
                  <a:pt x="3465" y="1512"/>
                  <a:pt x="3357" y="1080"/>
                </a:cubicBezTo>
                <a:cubicBezTo>
                  <a:pt x="3285" y="801"/>
                  <a:pt x="3255" y="638"/>
                  <a:pt x="3221" y="424"/>
                </a:cubicBezTo>
                <a:cubicBezTo>
                  <a:pt x="3174" y="129"/>
                  <a:pt x="3097" y="6"/>
                  <a:pt x="2977" y="6"/>
                </a:cubicBezTo>
                <a:cubicBezTo>
                  <a:pt x="2976" y="6"/>
                  <a:pt x="2974" y="6"/>
                  <a:pt x="2973" y="6"/>
                </a:cubicBezTo>
                <a:lnTo>
                  <a:pt x="2973" y="335"/>
                </a:lnTo>
                <a:cubicBezTo>
                  <a:pt x="2976" y="574"/>
                  <a:pt x="2272" y="650"/>
                  <a:pt x="1896" y="650"/>
                </a:cubicBezTo>
                <a:cubicBezTo>
                  <a:pt x="1865" y="650"/>
                  <a:pt x="1836" y="650"/>
                  <a:pt x="1810" y="649"/>
                </a:cubicBezTo>
                <a:cubicBezTo>
                  <a:pt x="1283" y="628"/>
                  <a:pt x="817" y="445"/>
                  <a:pt x="647" y="258"/>
                </a:cubicBezTo>
                <a:lnTo>
                  <a:pt x="647" y="2"/>
                </a:lnTo>
                <a:cubicBezTo>
                  <a:pt x="642" y="1"/>
                  <a:pt x="636" y="0"/>
                  <a:pt x="631" y="0"/>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4" name="Google Shape;1534;p107"/>
          <p:cNvSpPr/>
          <p:nvPr/>
        </p:nvSpPr>
        <p:spPr>
          <a:xfrm flipH="1">
            <a:off x="7181351" y="4898279"/>
            <a:ext cx="529179" cy="272521"/>
          </a:xfrm>
          <a:custGeom>
            <a:rect b="b" l="l" r="r" t="t"/>
            <a:pathLst>
              <a:path extrusionOk="0" h="4570" w="8874">
                <a:moveTo>
                  <a:pt x="857" y="1"/>
                </a:moveTo>
                <a:cubicBezTo>
                  <a:pt x="645" y="1"/>
                  <a:pt x="466" y="992"/>
                  <a:pt x="323" y="1634"/>
                </a:cubicBezTo>
                <a:cubicBezTo>
                  <a:pt x="191" y="2236"/>
                  <a:pt x="0" y="2933"/>
                  <a:pt x="474" y="3263"/>
                </a:cubicBezTo>
                <a:cubicBezTo>
                  <a:pt x="833" y="3510"/>
                  <a:pt x="1609" y="3576"/>
                  <a:pt x="2244" y="3576"/>
                </a:cubicBezTo>
                <a:cubicBezTo>
                  <a:pt x="2448" y="3576"/>
                  <a:pt x="2638" y="3569"/>
                  <a:pt x="2795" y="3559"/>
                </a:cubicBezTo>
                <a:cubicBezTo>
                  <a:pt x="2811" y="3558"/>
                  <a:pt x="2828" y="3558"/>
                  <a:pt x="2844" y="3558"/>
                </a:cubicBezTo>
                <a:cubicBezTo>
                  <a:pt x="3489" y="3558"/>
                  <a:pt x="4474" y="4246"/>
                  <a:pt x="5236" y="4416"/>
                </a:cubicBezTo>
                <a:cubicBezTo>
                  <a:pt x="5716" y="4524"/>
                  <a:pt x="6169" y="4569"/>
                  <a:pt x="6578" y="4569"/>
                </a:cubicBezTo>
                <a:cubicBezTo>
                  <a:pt x="7391" y="4569"/>
                  <a:pt x="8029" y="4390"/>
                  <a:pt x="8357" y="4171"/>
                </a:cubicBezTo>
                <a:cubicBezTo>
                  <a:pt x="8853" y="3841"/>
                  <a:pt x="8874" y="3266"/>
                  <a:pt x="8395" y="3049"/>
                </a:cubicBezTo>
                <a:cubicBezTo>
                  <a:pt x="7629" y="2706"/>
                  <a:pt x="5940" y="2036"/>
                  <a:pt x="5070" y="1601"/>
                </a:cubicBezTo>
                <a:cubicBezTo>
                  <a:pt x="4549" y="1339"/>
                  <a:pt x="4023" y="965"/>
                  <a:pt x="3703" y="614"/>
                </a:cubicBezTo>
                <a:cubicBezTo>
                  <a:pt x="3435" y="329"/>
                  <a:pt x="3339" y="156"/>
                  <a:pt x="3217" y="153"/>
                </a:cubicBezTo>
                <a:lnTo>
                  <a:pt x="3203" y="512"/>
                </a:lnTo>
                <a:cubicBezTo>
                  <a:pt x="2988" y="621"/>
                  <a:pt x="2670" y="671"/>
                  <a:pt x="2336" y="671"/>
                </a:cubicBezTo>
                <a:cubicBezTo>
                  <a:pt x="1721" y="671"/>
                  <a:pt x="1052" y="502"/>
                  <a:pt x="871" y="227"/>
                </a:cubicBezTo>
                <a:lnTo>
                  <a:pt x="871" y="2"/>
                </a:lnTo>
                <a:cubicBezTo>
                  <a:pt x="866" y="1"/>
                  <a:pt x="862" y="1"/>
                  <a:pt x="857" y="1"/>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5" name="Google Shape;1535;p107"/>
          <p:cNvSpPr/>
          <p:nvPr/>
        </p:nvSpPr>
        <p:spPr>
          <a:xfrm flipH="1">
            <a:off x="7653881" y="3408867"/>
            <a:ext cx="193090" cy="651247"/>
          </a:xfrm>
          <a:custGeom>
            <a:rect b="b" l="l" r="r" t="t"/>
            <a:pathLst>
              <a:path extrusionOk="0" h="10921" w="3238">
                <a:moveTo>
                  <a:pt x="3237" y="0"/>
                </a:moveTo>
                <a:lnTo>
                  <a:pt x="3237" y="0"/>
                </a:lnTo>
                <a:cubicBezTo>
                  <a:pt x="1857" y="1333"/>
                  <a:pt x="0" y="1857"/>
                  <a:pt x="0" y="1857"/>
                </a:cubicBezTo>
                <a:lnTo>
                  <a:pt x="1653" y="10920"/>
                </a:lnTo>
                <a:lnTo>
                  <a:pt x="755" y="2258"/>
                </a:lnTo>
                <a:cubicBezTo>
                  <a:pt x="2611" y="1170"/>
                  <a:pt x="3237" y="1"/>
                  <a:pt x="3237" y="0"/>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6" name="Google Shape;1536;p107"/>
          <p:cNvSpPr/>
          <p:nvPr/>
        </p:nvSpPr>
        <p:spPr>
          <a:xfrm flipH="1">
            <a:off x="7525139" y="2173316"/>
            <a:ext cx="646655" cy="1093243"/>
          </a:xfrm>
          <a:custGeom>
            <a:rect b="b" l="l" r="r" t="t"/>
            <a:pathLst>
              <a:path extrusionOk="0" h="18333" w="10844">
                <a:moveTo>
                  <a:pt x="6852" y="1"/>
                </a:moveTo>
                <a:lnTo>
                  <a:pt x="3456" y="99"/>
                </a:lnTo>
                <a:cubicBezTo>
                  <a:pt x="2667" y="290"/>
                  <a:pt x="1072" y="551"/>
                  <a:pt x="715" y="2125"/>
                </a:cubicBezTo>
                <a:cubicBezTo>
                  <a:pt x="286" y="4019"/>
                  <a:pt x="147" y="8137"/>
                  <a:pt x="147" y="8137"/>
                </a:cubicBezTo>
                <a:lnTo>
                  <a:pt x="1" y="17302"/>
                </a:lnTo>
                <a:cubicBezTo>
                  <a:pt x="797" y="17883"/>
                  <a:pt x="2655" y="18332"/>
                  <a:pt x="4736" y="18332"/>
                </a:cubicBezTo>
                <a:cubicBezTo>
                  <a:pt x="6832" y="18332"/>
                  <a:pt x="9154" y="17877"/>
                  <a:pt x="10843" y="16643"/>
                </a:cubicBezTo>
                <a:cubicBezTo>
                  <a:pt x="10843" y="16643"/>
                  <a:pt x="10432" y="5638"/>
                  <a:pt x="10432" y="3925"/>
                </a:cubicBezTo>
                <a:cubicBezTo>
                  <a:pt x="10432" y="2211"/>
                  <a:pt x="9480" y="154"/>
                  <a:pt x="6852" y="1"/>
                </a:cubicBezTo>
                <a:close/>
              </a:path>
            </a:pathLst>
          </a:custGeom>
          <a:solidFill>
            <a:srgbClr val="F5F5F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7" name="Google Shape;1537;p107"/>
          <p:cNvSpPr/>
          <p:nvPr/>
        </p:nvSpPr>
        <p:spPr>
          <a:xfrm flipH="1">
            <a:off x="7509748" y="2149164"/>
            <a:ext cx="255704" cy="1157765"/>
          </a:xfrm>
          <a:custGeom>
            <a:rect b="b" l="l" r="r" t="t"/>
            <a:pathLst>
              <a:path extrusionOk="0" h="19415" w="4288">
                <a:moveTo>
                  <a:pt x="3" y="1"/>
                </a:moveTo>
                <a:lnTo>
                  <a:pt x="0" y="229"/>
                </a:lnTo>
                <a:cubicBezTo>
                  <a:pt x="0" y="229"/>
                  <a:pt x="1183" y="1164"/>
                  <a:pt x="1503" y="2551"/>
                </a:cubicBezTo>
                <a:cubicBezTo>
                  <a:pt x="1823" y="3938"/>
                  <a:pt x="1874" y="19414"/>
                  <a:pt x="1874" y="19414"/>
                </a:cubicBezTo>
                <a:cubicBezTo>
                  <a:pt x="1874" y="19414"/>
                  <a:pt x="3516" y="19111"/>
                  <a:pt x="4287" y="18507"/>
                </a:cubicBezTo>
                <a:cubicBezTo>
                  <a:pt x="4287" y="18507"/>
                  <a:pt x="4189" y="6288"/>
                  <a:pt x="4029" y="4268"/>
                </a:cubicBezTo>
                <a:cubicBezTo>
                  <a:pt x="3794" y="1205"/>
                  <a:pt x="3818" y="324"/>
                  <a:pt x="3" y="1"/>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8" name="Google Shape;1538;p107"/>
          <p:cNvSpPr/>
          <p:nvPr/>
        </p:nvSpPr>
        <p:spPr>
          <a:xfrm flipH="1">
            <a:off x="7864329" y="2149164"/>
            <a:ext cx="369662" cy="1163848"/>
          </a:xfrm>
          <a:custGeom>
            <a:rect b="b" l="l" r="r" t="t"/>
            <a:pathLst>
              <a:path extrusionOk="0" h="19517" w="6199">
                <a:moveTo>
                  <a:pt x="3808" y="1"/>
                </a:moveTo>
                <a:cubicBezTo>
                  <a:pt x="3808" y="1"/>
                  <a:pt x="3808" y="1"/>
                  <a:pt x="3808" y="1"/>
                </a:cubicBezTo>
                <a:cubicBezTo>
                  <a:pt x="3808" y="1"/>
                  <a:pt x="2363" y="304"/>
                  <a:pt x="1201" y="773"/>
                </a:cubicBezTo>
                <a:cubicBezTo>
                  <a:pt x="562" y="1028"/>
                  <a:pt x="96" y="3605"/>
                  <a:pt x="44" y="5598"/>
                </a:cubicBezTo>
                <a:cubicBezTo>
                  <a:pt x="0" y="7338"/>
                  <a:pt x="276" y="18575"/>
                  <a:pt x="276" y="18575"/>
                </a:cubicBezTo>
                <a:cubicBezTo>
                  <a:pt x="1567" y="19347"/>
                  <a:pt x="3280" y="19516"/>
                  <a:pt x="4532" y="19516"/>
                </a:cubicBezTo>
                <a:cubicBezTo>
                  <a:pt x="5504" y="19516"/>
                  <a:pt x="6198" y="19414"/>
                  <a:pt x="6198" y="19414"/>
                </a:cubicBezTo>
                <a:cubicBezTo>
                  <a:pt x="6198" y="19414"/>
                  <a:pt x="6042" y="11343"/>
                  <a:pt x="6021" y="6709"/>
                </a:cubicBezTo>
                <a:cubicBezTo>
                  <a:pt x="5998" y="1354"/>
                  <a:pt x="3814" y="1"/>
                  <a:pt x="3808" y="1"/>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9" name="Google Shape;1539;p107"/>
          <p:cNvSpPr/>
          <p:nvPr/>
        </p:nvSpPr>
        <p:spPr>
          <a:xfrm flipH="1">
            <a:off x="8138891" y="2238376"/>
            <a:ext cx="1099266" cy="621550"/>
          </a:xfrm>
          <a:custGeom>
            <a:rect b="b" l="l" r="r" t="t"/>
            <a:pathLst>
              <a:path extrusionOk="0" h="10423" w="18434">
                <a:moveTo>
                  <a:pt x="4188" y="1"/>
                </a:moveTo>
                <a:cubicBezTo>
                  <a:pt x="4055" y="1"/>
                  <a:pt x="3918" y="115"/>
                  <a:pt x="3876" y="253"/>
                </a:cubicBezTo>
                <a:cubicBezTo>
                  <a:pt x="3825" y="427"/>
                  <a:pt x="3883" y="617"/>
                  <a:pt x="3941" y="790"/>
                </a:cubicBezTo>
                <a:cubicBezTo>
                  <a:pt x="4015" y="1018"/>
                  <a:pt x="4247" y="1337"/>
                  <a:pt x="3924" y="1389"/>
                </a:cubicBezTo>
                <a:cubicBezTo>
                  <a:pt x="3884" y="1395"/>
                  <a:pt x="3843" y="1398"/>
                  <a:pt x="3803" y="1398"/>
                </a:cubicBezTo>
                <a:cubicBezTo>
                  <a:pt x="3567" y="1398"/>
                  <a:pt x="3324" y="1298"/>
                  <a:pt x="3117" y="1208"/>
                </a:cubicBezTo>
                <a:cubicBezTo>
                  <a:pt x="2703" y="1031"/>
                  <a:pt x="2298" y="835"/>
                  <a:pt x="1901" y="623"/>
                </a:cubicBezTo>
                <a:cubicBezTo>
                  <a:pt x="1642" y="488"/>
                  <a:pt x="1377" y="338"/>
                  <a:pt x="1088" y="334"/>
                </a:cubicBezTo>
                <a:cubicBezTo>
                  <a:pt x="1084" y="334"/>
                  <a:pt x="1080" y="334"/>
                  <a:pt x="1075" y="334"/>
                </a:cubicBezTo>
                <a:cubicBezTo>
                  <a:pt x="655" y="334"/>
                  <a:pt x="274" y="655"/>
                  <a:pt x="139" y="1052"/>
                </a:cubicBezTo>
                <a:cubicBezTo>
                  <a:pt x="0" y="1453"/>
                  <a:pt x="85" y="1905"/>
                  <a:pt x="289" y="2279"/>
                </a:cubicBezTo>
                <a:cubicBezTo>
                  <a:pt x="493" y="2650"/>
                  <a:pt x="806" y="2949"/>
                  <a:pt x="1143" y="3211"/>
                </a:cubicBezTo>
                <a:cubicBezTo>
                  <a:pt x="1870" y="3772"/>
                  <a:pt x="2832" y="4030"/>
                  <a:pt x="3713" y="4265"/>
                </a:cubicBezTo>
                <a:cubicBezTo>
                  <a:pt x="4137" y="4377"/>
                  <a:pt x="4423" y="4510"/>
                  <a:pt x="4953" y="4842"/>
                </a:cubicBezTo>
                <a:cubicBezTo>
                  <a:pt x="5657" y="5335"/>
                  <a:pt x="9312" y="8450"/>
                  <a:pt x="11063" y="9732"/>
                </a:cubicBezTo>
                <a:cubicBezTo>
                  <a:pt x="11731" y="10221"/>
                  <a:pt x="12198" y="10423"/>
                  <a:pt x="12583" y="10423"/>
                </a:cubicBezTo>
                <a:cubicBezTo>
                  <a:pt x="13111" y="10423"/>
                  <a:pt x="13486" y="10043"/>
                  <a:pt x="14021" y="9500"/>
                </a:cubicBezTo>
                <a:cubicBezTo>
                  <a:pt x="14945" y="8562"/>
                  <a:pt x="18434" y="4155"/>
                  <a:pt x="18434" y="4155"/>
                </a:cubicBezTo>
                <a:lnTo>
                  <a:pt x="15622" y="2208"/>
                </a:lnTo>
                <a:cubicBezTo>
                  <a:pt x="14599" y="3951"/>
                  <a:pt x="12375" y="7467"/>
                  <a:pt x="12375" y="7467"/>
                </a:cubicBezTo>
                <a:cubicBezTo>
                  <a:pt x="12179" y="7314"/>
                  <a:pt x="7503" y="4387"/>
                  <a:pt x="6450" y="3082"/>
                </a:cubicBezTo>
                <a:cubicBezTo>
                  <a:pt x="6202" y="2568"/>
                  <a:pt x="6008" y="2140"/>
                  <a:pt x="5657" y="1681"/>
                </a:cubicBezTo>
                <a:cubicBezTo>
                  <a:pt x="5253" y="1154"/>
                  <a:pt x="4838" y="637"/>
                  <a:pt x="4410" y="134"/>
                </a:cubicBezTo>
                <a:cubicBezTo>
                  <a:pt x="4376" y="96"/>
                  <a:pt x="4341" y="55"/>
                  <a:pt x="4301" y="32"/>
                </a:cubicBezTo>
                <a:cubicBezTo>
                  <a:pt x="4265" y="10"/>
                  <a:pt x="4227" y="1"/>
                  <a:pt x="4188" y="1"/>
                </a:cubicBezTo>
                <a:close/>
              </a:path>
            </a:pathLst>
          </a:custGeom>
          <a:solidFill>
            <a:srgbClr val="B1666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0" name="Google Shape;1540;p107"/>
          <p:cNvSpPr/>
          <p:nvPr/>
        </p:nvSpPr>
        <p:spPr>
          <a:xfrm flipH="1">
            <a:off x="8061603" y="2181068"/>
            <a:ext cx="844277" cy="692035"/>
          </a:xfrm>
          <a:custGeom>
            <a:rect b="b" l="l" r="r" t="t"/>
            <a:pathLst>
              <a:path extrusionOk="0" h="11605" w="14158">
                <a:moveTo>
                  <a:pt x="13117" y="0"/>
                </a:moveTo>
                <a:lnTo>
                  <a:pt x="13117" y="0"/>
                </a:lnTo>
                <a:cubicBezTo>
                  <a:pt x="10737" y="694"/>
                  <a:pt x="10897" y="1537"/>
                  <a:pt x="9316" y="4063"/>
                </a:cubicBezTo>
                <a:cubicBezTo>
                  <a:pt x="7732" y="6589"/>
                  <a:pt x="6674" y="7735"/>
                  <a:pt x="6674" y="7735"/>
                </a:cubicBezTo>
                <a:lnTo>
                  <a:pt x="1622" y="4553"/>
                </a:lnTo>
                <a:cubicBezTo>
                  <a:pt x="1622" y="4553"/>
                  <a:pt x="569" y="5232"/>
                  <a:pt x="1" y="6626"/>
                </a:cubicBezTo>
                <a:cubicBezTo>
                  <a:pt x="1" y="6626"/>
                  <a:pt x="5080" y="10563"/>
                  <a:pt x="5787" y="11005"/>
                </a:cubicBezTo>
                <a:cubicBezTo>
                  <a:pt x="6367" y="11370"/>
                  <a:pt x="6785" y="11604"/>
                  <a:pt x="7194" y="11604"/>
                </a:cubicBezTo>
                <a:cubicBezTo>
                  <a:pt x="7494" y="11604"/>
                  <a:pt x="7790" y="11477"/>
                  <a:pt x="8140" y="11182"/>
                </a:cubicBezTo>
                <a:cubicBezTo>
                  <a:pt x="8969" y="10481"/>
                  <a:pt x="12311" y="6806"/>
                  <a:pt x="12311" y="6806"/>
                </a:cubicBezTo>
                <a:cubicBezTo>
                  <a:pt x="13838" y="5263"/>
                  <a:pt x="14157" y="1139"/>
                  <a:pt x="13117" y="0"/>
                </a:cubicBez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1" name="Google Shape;1541;p107"/>
          <p:cNvSpPr/>
          <p:nvPr/>
        </p:nvSpPr>
        <p:spPr>
          <a:xfrm flipH="1">
            <a:off x="8087603" y="2181068"/>
            <a:ext cx="818277" cy="691976"/>
          </a:xfrm>
          <a:custGeom>
            <a:rect b="b" l="l" r="r" t="t"/>
            <a:pathLst>
              <a:path extrusionOk="0" h="11604" w="13722">
                <a:moveTo>
                  <a:pt x="13117" y="0"/>
                </a:moveTo>
                <a:cubicBezTo>
                  <a:pt x="10737" y="694"/>
                  <a:pt x="10897" y="1537"/>
                  <a:pt x="9316" y="4063"/>
                </a:cubicBezTo>
                <a:cubicBezTo>
                  <a:pt x="7732" y="6589"/>
                  <a:pt x="6674" y="7735"/>
                  <a:pt x="6674" y="7735"/>
                </a:cubicBezTo>
                <a:lnTo>
                  <a:pt x="1622" y="4553"/>
                </a:lnTo>
                <a:cubicBezTo>
                  <a:pt x="1622" y="4553"/>
                  <a:pt x="1571" y="4586"/>
                  <a:pt x="1486" y="4651"/>
                </a:cubicBezTo>
                <a:cubicBezTo>
                  <a:pt x="1207" y="4865"/>
                  <a:pt x="558" y="5436"/>
                  <a:pt x="112" y="6375"/>
                </a:cubicBezTo>
                <a:cubicBezTo>
                  <a:pt x="75" y="6456"/>
                  <a:pt x="38" y="6538"/>
                  <a:pt x="1" y="6626"/>
                </a:cubicBezTo>
                <a:cubicBezTo>
                  <a:pt x="1" y="6626"/>
                  <a:pt x="5080" y="10563"/>
                  <a:pt x="5787" y="11005"/>
                </a:cubicBezTo>
                <a:cubicBezTo>
                  <a:pt x="6368" y="11369"/>
                  <a:pt x="6786" y="11603"/>
                  <a:pt x="7194" y="11603"/>
                </a:cubicBezTo>
                <a:cubicBezTo>
                  <a:pt x="7494" y="11603"/>
                  <a:pt x="7790" y="11478"/>
                  <a:pt x="8140" y="11182"/>
                </a:cubicBezTo>
                <a:cubicBezTo>
                  <a:pt x="8969" y="10481"/>
                  <a:pt x="12311" y="6806"/>
                  <a:pt x="12311" y="6806"/>
                </a:cubicBezTo>
                <a:cubicBezTo>
                  <a:pt x="13239" y="5865"/>
                  <a:pt x="13722" y="3968"/>
                  <a:pt x="13722" y="2370"/>
                </a:cubicBezTo>
                <a:cubicBezTo>
                  <a:pt x="13722" y="1347"/>
                  <a:pt x="13522" y="445"/>
                  <a:pt x="13117" y="0"/>
                </a:cubicBezTo>
                <a:close/>
              </a:path>
            </a:pathLst>
          </a:custGeom>
          <a:solidFill>
            <a:schemeClr val="accent4"/>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2" name="Google Shape;1542;p107"/>
          <p:cNvSpPr/>
          <p:nvPr/>
        </p:nvSpPr>
        <p:spPr>
          <a:xfrm flipH="1">
            <a:off x="7912987" y="2323951"/>
            <a:ext cx="108531" cy="359763"/>
          </a:xfrm>
          <a:custGeom>
            <a:rect b="b" l="l" r="r" t="t"/>
            <a:pathLst>
              <a:path extrusionOk="0" h="6033" w="1820">
                <a:moveTo>
                  <a:pt x="1" y="1"/>
                </a:moveTo>
                <a:lnTo>
                  <a:pt x="785" y="1320"/>
                </a:lnTo>
                <a:lnTo>
                  <a:pt x="228" y="2656"/>
                </a:lnTo>
                <a:lnTo>
                  <a:pt x="1819" y="6032"/>
                </a:lnTo>
                <a:lnTo>
                  <a:pt x="500" y="2656"/>
                </a:lnTo>
                <a:lnTo>
                  <a:pt x="1003" y="1242"/>
                </a:lnTo>
                <a:lnTo>
                  <a:pt x="1" y="1"/>
                </a:lnTo>
                <a:close/>
              </a:path>
            </a:pathLst>
          </a:custGeom>
          <a:solidFill>
            <a:schemeClr val="accent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3" name="Google Shape;1543;p107"/>
          <p:cNvSpPr/>
          <p:nvPr/>
        </p:nvSpPr>
        <p:spPr>
          <a:xfrm flipH="1">
            <a:off x="7560852" y="2300037"/>
            <a:ext cx="72215" cy="370855"/>
          </a:xfrm>
          <a:custGeom>
            <a:rect b="b" l="l" r="r" t="t"/>
            <a:pathLst>
              <a:path extrusionOk="0" h="6219" w="1211">
                <a:moveTo>
                  <a:pt x="558" y="0"/>
                </a:moveTo>
                <a:lnTo>
                  <a:pt x="137" y="1401"/>
                </a:lnTo>
                <a:lnTo>
                  <a:pt x="935" y="2459"/>
                </a:lnTo>
                <a:lnTo>
                  <a:pt x="0" y="6219"/>
                </a:lnTo>
                <a:lnTo>
                  <a:pt x="1210" y="2415"/>
                </a:lnTo>
                <a:lnTo>
                  <a:pt x="341" y="1286"/>
                </a:lnTo>
                <a:lnTo>
                  <a:pt x="558" y="0"/>
                </a:lnTo>
                <a:close/>
              </a:path>
            </a:pathLst>
          </a:custGeom>
          <a:solidFill>
            <a:schemeClr val="accent5"/>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4" name="Google Shape;1544;p107"/>
          <p:cNvSpPr/>
          <p:nvPr/>
        </p:nvSpPr>
        <p:spPr>
          <a:xfrm flipH="1">
            <a:off x="7550897" y="1533446"/>
            <a:ext cx="381052" cy="380813"/>
          </a:xfrm>
          <a:custGeom>
            <a:rect b="b" l="l" r="r" t="t"/>
            <a:pathLst>
              <a:path extrusionOk="0" h="6386" w="6390">
                <a:moveTo>
                  <a:pt x="3194" y="1"/>
                </a:moveTo>
                <a:cubicBezTo>
                  <a:pt x="1433" y="1"/>
                  <a:pt x="1" y="1429"/>
                  <a:pt x="1" y="3194"/>
                </a:cubicBezTo>
                <a:cubicBezTo>
                  <a:pt x="1" y="4958"/>
                  <a:pt x="1433" y="6386"/>
                  <a:pt x="3194" y="6386"/>
                </a:cubicBezTo>
                <a:cubicBezTo>
                  <a:pt x="4958" y="6386"/>
                  <a:pt x="6390" y="4958"/>
                  <a:pt x="6390" y="3194"/>
                </a:cubicBezTo>
                <a:cubicBezTo>
                  <a:pt x="6390" y="1429"/>
                  <a:pt x="4958" y="1"/>
                  <a:pt x="3194"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5" name="Google Shape;1545;p107"/>
          <p:cNvSpPr/>
          <p:nvPr/>
        </p:nvSpPr>
        <p:spPr>
          <a:xfrm flipH="1">
            <a:off x="7989436" y="1859284"/>
            <a:ext cx="81160" cy="199351"/>
          </a:xfrm>
          <a:custGeom>
            <a:rect b="b" l="l" r="r" t="t"/>
            <a:pathLst>
              <a:path extrusionOk="0" h="3343" w="1361">
                <a:moveTo>
                  <a:pt x="0" y="1"/>
                </a:moveTo>
                <a:lnTo>
                  <a:pt x="0" y="1"/>
                </a:lnTo>
                <a:cubicBezTo>
                  <a:pt x="0" y="1"/>
                  <a:pt x="518" y="2431"/>
                  <a:pt x="725" y="2829"/>
                </a:cubicBezTo>
                <a:cubicBezTo>
                  <a:pt x="932" y="3230"/>
                  <a:pt x="1360" y="3343"/>
                  <a:pt x="1360" y="3343"/>
                </a:cubicBezTo>
                <a:lnTo>
                  <a:pt x="1326" y="1632"/>
                </a:lnTo>
                <a:lnTo>
                  <a:pt x="0" y="1"/>
                </a:ln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6" name="Google Shape;1546;p107"/>
          <p:cNvSpPr/>
          <p:nvPr/>
        </p:nvSpPr>
        <p:spPr>
          <a:xfrm flipH="1">
            <a:off x="8012336" y="1650984"/>
            <a:ext cx="104059" cy="215094"/>
          </a:xfrm>
          <a:custGeom>
            <a:rect b="b" l="l" r="r" t="t"/>
            <a:pathLst>
              <a:path extrusionOk="0" h="3607" w="1745">
                <a:moveTo>
                  <a:pt x="1287" y="0"/>
                </a:moveTo>
                <a:cubicBezTo>
                  <a:pt x="1096" y="0"/>
                  <a:pt x="731" y="47"/>
                  <a:pt x="426" y="359"/>
                </a:cubicBezTo>
                <a:cubicBezTo>
                  <a:pt x="0" y="794"/>
                  <a:pt x="238" y="2158"/>
                  <a:pt x="768" y="3494"/>
                </a:cubicBezTo>
                <a:lnTo>
                  <a:pt x="1744" y="3606"/>
                </a:lnTo>
                <a:lnTo>
                  <a:pt x="1744" y="3606"/>
                </a:lnTo>
                <a:lnTo>
                  <a:pt x="1418" y="9"/>
                </a:lnTo>
                <a:cubicBezTo>
                  <a:pt x="1418" y="9"/>
                  <a:pt x="1368" y="0"/>
                  <a:pt x="1287" y="0"/>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7" name="Google Shape;1547;p107"/>
          <p:cNvSpPr/>
          <p:nvPr/>
        </p:nvSpPr>
        <p:spPr>
          <a:xfrm flipH="1">
            <a:off x="7572010" y="1562070"/>
            <a:ext cx="574201" cy="745466"/>
          </a:xfrm>
          <a:custGeom>
            <a:rect b="b" l="l" r="r" t="t"/>
            <a:pathLst>
              <a:path extrusionOk="0" h="12501" w="9629">
                <a:moveTo>
                  <a:pt x="6227" y="0"/>
                </a:moveTo>
                <a:cubicBezTo>
                  <a:pt x="5320" y="0"/>
                  <a:pt x="4384" y="270"/>
                  <a:pt x="3679" y="715"/>
                </a:cubicBezTo>
                <a:cubicBezTo>
                  <a:pt x="1830" y="1877"/>
                  <a:pt x="2533" y="5097"/>
                  <a:pt x="2533" y="5097"/>
                </a:cubicBezTo>
                <a:cubicBezTo>
                  <a:pt x="2508" y="5112"/>
                  <a:pt x="2482" y="5119"/>
                  <a:pt x="2455" y="5119"/>
                </a:cubicBezTo>
                <a:cubicBezTo>
                  <a:pt x="2269" y="5119"/>
                  <a:pt x="2030" y="4806"/>
                  <a:pt x="1819" y="4587"/>
                </a:cubicBezTo>
                <a:cubicBezTo>
                  <a:pt x="1692" y="4453"/>
                  <a:pt x="1415" y="4294"/>
                  <a:pt x="1123" y="4294"/>
                </a:cubicBezTo>
                <a:cubicBezTo>
                  <a:pt x="860" y="4294"/>
                  <a:pt x="585" y="4423"/>
                  <a:pt x="398" y="4815"/>
                </a:cubicBezTo>
                <a:cubicBezTo>
                  <a:pt x="0" y="5658"/>
                  <a:pt x="745" y="6773"/>
                  <a:pt x="1364" y="6966"/>
                </a:cubicBezTo>
                <a:cubicBezTo>
                  <a:pt x="1573" y="7032"/>
                  <a:pt x="1748" y="7058"/>
                  <a:pt x="1893" y="7058"/>
                </a:cubicBezTo>
                <a:cubicBezTo>
                  <a:pt x="2489" y="7058"/>
                  <a:pt x="2594" y="6616"/>
                  <a:pt x="2594" y="6616"/>
                </a:cubicBezTo>
                <a:lnTo>
                  <a:pt x="2673" y="10584"/>
                </a:lnTo>
                <a:cubicBezTo>
                  <a:pt x="3362" y="11471"/>
                  <a:pt x="4857" y="12500"/>
                  <a:pt x="5776" y="12500"/>
                </a:cubicBezTo>
                <a:cubicBezTo>
                  <a:pt x="5840" y="12500"/>
                  <a:pt x="5902" y="12495"/>
                  <a:pt x="5960" y="12485"/>
                </a:cubicBezTo>
                <a:cubicBezTo>
                  <a:pt x="6674" y="12359"/>
                  <a:pt x="6831" y="11156"/>
                  <a:pt x="6148" y="10367"/>
                </a:cubicBezTo>
                <a:lnTo>
                  <a:pt x="6144" y="9193"/>
                </a:lnTo>
                <a:lnTo>
                  <a:pt x="6144" y="9193"/>
                </a:lnTo>
                <a:cubicBezTo>
                  <a:pt x="6144" y="9193"/>
                  <a:pt x="6770" y="9288"/>
                  <a:pt x="7261" y="9288"/>
                </a:cubicBezTo>
                <a:cubicBezTo>
                  <a:pt x="7381" y="9288"/>
                  <a:pt x="7493" y="9282"/>
                  <a:pt x="7585" y="9268"/>
                </a:cubicBezTo>
                <a:cubicBezTo>
                  <a:pt x="8371" y="9146"/>
                  <a:pt x="8864" y="8527"/>
                  <a:pt x="9101" y="7677"/>
                </a:cubicBezTo>
                <a:cubicBezTo>
                  <a:pt x="9482" y="6310"/>
                  <a:pt x="9628" y="5209"/>
                  <a:pt x="9305" y="2527"/>
                </a:cubicBezTo>
                <a:cubicBezTo>
                  <a:pt x="9085" y="707"/>
                  <a:pt x="7693" y="0"/>
                  <a:pt x="6227" y="0"/>
                </a:cubicBezTo>
                <a:close/>
              </a:path>
            </a:pathLst>
          </a:custGeom>
          <a:solidFill>
            <a:srgbClr val="B1666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8" name="Google Shape;1548;p107"/>
          <p:cNvSpPr/>
          <p:nvPr/>
        </p:nvSpPr>
        <p:spPr>
          <a:xfrm flipH="1">
            <a:off x="7550899" y="1506193"/>
            <a:ext cx="506936" cy="379501"/>
          </a:xfrm>
          <a:custGeom>
            <a:rect b="b" l="l" r="r" t="t"/>
            <a:pathLst>
              <a:path extrusionOk="0" h="6364" w="8501">
                <a:moveTo>
                  <a:pt x="2986" y="1"/>
                </a:moveTo>
                <a:cubicBezTo>
                  <a:pt x="1575" y="1"/>
                  <a:pt x="1057" y="510"/>
                  <a:pt x="667" y="938"/>
                </a:cubicBezTo>
                <a:cubicBezTo>
                  <a:pt x="18" y="1652"/>
                  <a:pt x="436" y="2437"/>
                  <a:pt x="436" y="2437"/>
                </a:cubicBezTo>
                <a:cubicBezTo>
                  <a:pt x="436" y="2437"/>
                  <a:pt x="1" y="5214"/>
                  <a:pt x="337" y="5524"/>
                </a:cubicBezTo>
                <a:cubicBezTo>
                  <a:pt x="582" y="5744"/>
                  <a:pt x="956" y="6364"/>
                  <a:pt x="1055" y="6364"/>
                </a:cubicBezTo>
                <a:cubicBezTo>
                  <a:pt x="1385" y="6356"/>
                  <a:pt x="1527" y="4925"/>
                  <a:pt x="1697" y="4086"/>
                </a:cubicBezTo>
                <a:cubicBezTo>
                  <a:pt x="1883" y="3180"/>
                  <a:pt x="1960" y="2817"/>
                  <a:pt x="2272" y="2817"/>
                </a:cubicBezTo>
                <a:cubicBezTo>
                  <a:pt x="2291" y="2817"/>
                  <a:pt x="2312" y="2818"/>
                  <a:pt x="2333" y="2821"/>
                </a:cubicBezTo>
                <a:cubicBezTo>
                  <a:pt x="2522" y="2848"/>
                  <a:pt x="3571" y="2947"/>
                  <a:pt x="4611" y="2947"/>
                </a:cubicBezTo>
                <a:cubicBezTo>
                  <a:pt x="5026" y="2947"/>
                  <a:pt x="5440" y="2931"/>
                  <a:pt x="5797" y="2889"/>
                </a:cubicBezTo>
                <a:cubicBezTo>
                  <a:pt x="7048" y="2736"/>
                  <a:pt x="7525" y="2430"/>
                  <a:pt x="7525" y="2430"/>
                </a:cubicBezTo>
                <a:cubicBezTo>
                  <a:pt x="8341" y="1784"/>
                  <a:pt x="8501" y="873"/>
                  <a:pt x="8303" y="53"/>
                </a:cubicBezTo>
                <a:lnTo>
                  <a:pt x="8303" y="53"/>
                </a:lnTo>
                <a:cubicBezTo>
                  <a:pt x="7799" y="301"/>
                  <a:pt x="7250" y="385"/>
                  <a:pt x="6680" y="385"/>
                </a:cubicBezTo>
                <a:cubicBezTo>
                  <a:pt x="5762" y="385"/>
                  <a:pt x="4791" y="166"/>
                  <a:pt x="3870" y="57"/>
                </a:cubicBezTo>
                <a:cubicBezTo>
                  <a:pt x="3541" y="18"/>
                  <a:pt x="3248" y="1"/>
                  <a:pt x="2986"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9" name="Google Shape;1549;p107"/>
          <p:cNvSpPr/>
          <p:nvPr/>
        </p:nvSpPr>
        <p:spPr>
          <a:xfrm flipH="1">
            <a:off x="8021638" y="1604350"/>
            <a:ext cx="80623" cy="60169"/>
          </a:xfrm>
          <a:custGeom>
            <a:rect b="b" l="l" r="r" t="t"/>
            <a:pathLst>
              <a:path extrusionOk="0" h="1009" w="1352">
                <a:moveTo>
                  <a:pt x="592" y="1"/>
                </a:moveTo>
                <a:cubicBezTo>
                  <a:pt x="351" y="1"/>
                  <a:pt x="118" y="136"/>
                  <a:pt x="1" y="373"/>
                </a:cubicBezTo>
                <a:lnTo>
                  <a:pt x="1181" y="1008"/>
                </a:lnTo>
                <a:cubicBezTo>
                  <a:pt x="1351" y="668"/>
                  <a:pt x="1222" y="254"/>
                  <a:pt x="895" y="77"/>
                </a:cubicBezTo>
                <a:cubicBezTo>
                  <a:pt x="798" y="25"/>
                  <a:pt x="694" y="1"/>
                  <a:pt x="592" y="1"/>
                </a:cubicBezTo>
                <a:close/>
              </a:path>
            </a:pathLst>
          </a:custGeom>
          <a:solidFill>
            <a:schemeClr val="dk1"/>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0" name="Google Shape;1550;p107"/>
          <p:cNvSpPr/>
          <p:nvPr/>
        </p:nvSpPr>
        <p:spPr>
          <a:xfrm flipH="1">
            <a:off x="7779827" y="2019878"/>
            <a:ext cx="191599" cy="118251"/>
          </a:xfrm>
          <a:custGeom>
            <a:rect b="b" l="l" r="r" t="t"/>
            <a:pathLst>
              <a:path extrusionOk="0" h="1983" w="3213">
                <a:moveTo>
                  <a:pt x="0" y="0"/>
                </a:moveTo>
                <a:cubicBezTo>
                  <a:pt x="0" y="0"/>
                  <a:pt x="116" y="521"/>
                  <a:pt x="483" y="990"/>
                </a:cubicBezTo>
                <a:cubicBezTo>
                  <a:pt x="932" y="1561"/>
                  <a:pt x="3213" y="1982"/>
                  <a:pt x="3213" y="1982"/>
                </a:cubicBezTo>
                <a:lnTo>
                  <a:pt x="3213" y="1516"/>
                </a:lnTo>
                <a:cubicBezTo>
                  <a:pt x="3213" y="1516"/>
                  <a:pt x="1462" y="1163"/>
                  <a:pt x="850" y="837"/>
                </a:cubicBezTo>
                <a:cubicBezTo>
                  <a:pt x="438" y="619"/>
                  <a:pt x="102" y="242"/>
                  <a:pt x="0" y="0"/>
                </a:cubicBezTo>
                <a:close/>
              </a:path>
            </a:pathLst>
          </a:custGeom>
          <a:solidFill>
            <a:srgbClr val="9A4A4D"/>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1" name="Google Shape;1551;p107"/>
          <p:cNvSpPr/>
          <p:nvPr/>
        </p:nvSpPr>
        <p:spPr>
          <a:xfrm flipH="1">
            <a:off x="7804930" y="1817899"/>
            <a:ext cx="41862" cy="43711"/>
          </a:xfrm>
          <a:custGeom>
            <a:rect b="b" l="l" r="r" t="t"/>
            <a:pathLst>
              <a:path extrusionOk="0" h="733" w="702">
                <a:moveTo>
                  <a:pt x="351" y="1"/>
                </a:moveTo>
                <a:cubicBezTo>
                  <a:pt x="157" y="1"/>
                  <a:pt x="1" y="164"/>
                  <a:pt x="1" y="365"/>
                </a:cubicBezTo>
                <a:cubicBezTo>
                  <a:pt x="1" y="569"/>
                  <a:pt x="157" y="732"/>
                  <a:pt x="351" y="732"/>
                </a:cubicBezTo>
                <a:cubicBezTo>
                  <a:pt x="545" y="732"/>
                  <a:pt x="702" y="569"/>
                  <a:pt x="702" y="368"/>
                </a:cubicBezTo>
                <a:cubicBezTo>
                  <a:pt x="702" y="167"/>
                  <a:pt x="545" y="1"/>
                  <a:pt x="351" y="1"/>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2" name="Google Shape;1552;p107"/>
          <p:cNvSpPr/>
          <p:nvPr/>
        </p:nvSpPr>
        <p:spPr>
          <a:xfrm flipH="1">
            <a:off x="7826995" y="1746636"/>
            <a:ext cx="51642" cy="38880"/>
          </a:xfrm>
          <a:custGeom>
            <a:rect b="b" l="l" r="r" t="t"/>
            <a:pathLst>
              <a:path extrusionOk="0" h="652" w="866">
                <a:moveTo>
                  <a:pt x="487" y="1"/>
                </a:moveTo>
                <a:cubicBezTo>
                  <a:pt x="419" y="1"/>
                  <a:pt x="350" y="18"/>
                  <a:pt x="287" y="54"/>
                </a:cubicBezTo>
                <a:cubicBezTo>
                  <a:pt x="79" y="169"/>
                  <a:pt x="1" y="435"/>
                  <a:pt x="114" y="652"/>
                </a:cubicBezTo>
                <a:lnTo>
                  <a:pt x="865" y="237"/>
                </a:lnTo>
                <a:cubicBezTo>
                  <a:pt x="787" y="86"/>
                  <a:pt x="639" y="1"/>
                  <a:pt x="487" y="1"/>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3" name="Google Shape;1553;p107"/>
          <p:cNvSpPr/>
          <p:nvPr/>
        </p:nvSpPr>
        <p:spPr>
          <a:xfrm flipH="1">
            <a:off x="7741481" y="1984575"/>
            <a:ext cx="52536" cy="35362"/>
          </a:xfrm>
          <a:custGeom>
            <a:rect b="b" l="l" r="r" t="t"/>
            <a:pathLst>
              <a:path extrusionOk="0" h="593" w="881">
                <a:moveTo>
                  <a:pt x="82" y="1"/>
                </a:moveTo>
                <a:lnTo>
                  <a:pt x="82" y="1"/>
                </a:lnTo>
                <a:cubicBezTo>
                  <a:pt x="0" y="228"/>
                  <a:pt x="115" y="484"/>
                  <a:pt x="336" y="565"/>
                </a:cubicBezTo>
                <a:cubicBezTo>
                  <a:pt x="385" y="584"/>
                  <a:pt x="434" y="593"/>
                  <a:pt x="483" y="593"/>
                </a:cubicBezTo>
                <a:cubicBezTo>
                  <a:pt x="657" y="593"/>
                  <a:pt x="819" y="480"/>
                  <a:pt x="881" y="300"/>
                </a:cubicBezTo>
                <a:lnTo>
                  <a:pt x="82" y="1"/>
                </a:lnTo>
                <a:close/>
              </a:path>
            </a:pathLst>
          </a:custGeom>
          <a:solidFill>
            <a:srgbClr val="9A4A4D"/>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4" name="Google Shape;1554;p107"/>
          <p:cNvSpPr/>
          <p:nvPr/>
        </p:nvSpPr>
        <p:spPr>
          <a:xfrm flipH="1">
            <a:off x="7609691" y="1736081"/>
            <a:ext cx="49316" cy="42160"/>
          </a:xfrm>
          <a:custGeom>
            <a:rect b="b" l="l" r="r" t="t"/>
            <a:pathLst>
              <a:path extrusionOk="0" h="707" w="827">
                <a:moveTo>
                  <a:pt x="343" y="0"/>
                </a:moveTo>
                <a:cubicBezTo>
                  <a:pt x="212" y="0"/>
                  <a:pt x="84" y="62"/>
                  <a:pt x="0" y="180"/>
                </a:cubicBezTo>
                <a:lnTo>
                  <a:pt x="687" y="706"/>
                </a:lnTo>
                <a:cubicBezTo>
                  <a:pt x="826" y="510"/>
                  <a:pt x="785" y="234"/>
                  <a:pt x="595" y="88"/>
                </a:cubicBezTo>
                <a:cubicBezTo>
                  <a:pt x="520" y="29"/>
                  <a:pt x="431" y="0"/>
                  <a:pt x="343" y="0"/>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5" name="Google Shape;1555;p107"/>
          <p:cNvSpPr/>
          <p:nvPr/>
        </p:nvSpPr>
        <p:spPr>
          <a:xfrm flipH="1">
            <a:off x="7630562" y="1812055"/>
            <a:ext cx="42041" cy="43651"/>
          </a:xfrm>
          <a:custGeom>
            <a:rect b="b" l="l" r="r" t="t"/>
            <a:pathLst>
              <a:path extrusionOk="0" h="732" w="705">
                <a:moveTo>
                  <a:pt x="351" y="0"/>
                </a:moveTo>
                <a:cubicBezTo>
                  <a:pt x="157" y="0"/>
                  <a:pt x="1" y="163"/>
                  <a:pt x="1" y="364"/>
                </a:cubicBezTo>
                <a:cubicBezTo>
                  <a:pt x="1" y="565"/>
                  <a:pt x="157" y="728"/>
                  <a:pt x="351" y="731"/>
                </a:cubicBezTo>
                <a:cubicBezTo>
                  <a:pt x="544" y="731"/>
                  <a:pt x="704" y="568"/>
                  <a:pt x="704" y="367"/>
                </a:cubicBezTo>
                <a:cubicBezTo>
                  <a:pt x="704" y="163"/>
                  <a:pt x="544" y="0"/>
                  <a:pt x="351" y="0"/>
                </a:cubicBezTo>
                <a:close/>
              </a:path>
            </a:pathLst>
          </a:custGeom>
          <a:solidFill>
            <a:srgbClr val="263238"/>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6" name="Google Shape;1556;p107"/>
          <p:cNvSpPr/>
          <p:nvPr/>
        </p:nvSpPr>
        <p:spPr>
          <a:xfrm flipH="1">
            <a:off x="7664673" y="1814082"/>
            <a:ext cx="72811" cy="125944"/>
          </a:xfrm>
          <a:custGeom>
            <a:rect b="b" l="l" r="r" t="t"/>
            <a:pathLst>
              <a:path extrusionOk="0" h="2112" w="1221">
                <a:moveTo>
                  <a:pt x="0" y="1"/>
                </a:moveTo>
                <a:lnTo>
                  <a:pt x="116" y="2111"/>
                </a:lnTo>
                <a:lnTo>
                  <a:pt x="1221" y="1734"/>
                </a:lnTo>
                <a:lnTo>
                  <a:pt x="0" y="1"/>
                </a:lnTo>
                <a:close/>
              </a:path>
            </a:pathLst>
          </a:custGeom>
          <a:solidFill>
            <a:srgbClr val="9A4A4D"/>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7" name="Google Shape;1557;p107"/>
          <p:cNvSpPr/>
          <p:nvPr/>
        </p:nvSpPr>
        <p:spPr>
          <a:xfrm flipH="1">
            <a:off x="7714707" y="2239450"/>
            <a:ext cx="198338" cy="101256"/>
          </a:xfrm>
          <a:custGeom>
            <a:rect b="b" l="l" r="r" t="t"/>
            <a:pathLst>
              <a:path extrusionOk="0" h="1698" w="3326">
                <a:moveTo>
                  <a:pt x="2128" y="1"/>
                </a:moveTo>
                <a:lnTo>
                  <a:pt x="2034" y="955"/>
                </a:lnTo>
                <a:lnTo>
                  <a:pt x="898" y="98"/>
                </a:lnTo>
                <a:lnTo>
                  <a:pt x="0" y="993"/>
                </a:lnTo>
                <a:cubicBezTo>
                  <a:pt x="360" y="1369"/>
                  <a:pt x="1112" y="1697"/>
                  <a:pt x="1786" y="1697"/>
                </a:cubicBezTo>
                <a:cubicBezTo>
                  <a:pt x="1856" y="1697"/>
                  <a:pt x="1925" y="1694"/>
                  <a:pt x="1993" y="1686"/>
                </a:cubicBezTo>
                <a:cubicBezTo>
                  <a:pt x="2713" y="1605"/>
                  <a:pt x="3111" y="1394"/>
                  <a:pt x="3325" y="884"/>
                </a:cubicBezTo>
                <a:lnTo>
                  <a:pt x="2128" y="1"/>
                </a:lnTo>
                <a:close/>
              </a:path>
            </a:pathLst>
          </a:custGeom>
          <a:solidFill>
            <a:srgbClr val="27DEBF"/>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8" name="Google Shape;1558;p107"/>
          <p:cNvSpPr/>
          <p:nvPr/>
        </p:nvSpPr>
        <p:spPr>
          <a:xfrm flipH="1">
            <a:off x="7714707" y="2239450"/>
            <a:ext cx="198338" cy="96724"/>
          </a:xfrm>
          <a:custGeom>
            <a:rect b="b" l="l" r="r" t="t"/>
            <a:pathLst>
              <a:path extrusionOk="0" h="1622" w="3326">
                <a:moveTo>
                  <a:pt x="2128" y="1"/>
                </a:moveTo>
                <a:lnTo>
                  <a:pt x="2034" y="955"/>
                </a:lnTo>
                <a:lnTo>
                  <a:pt x="2034" y="955"/>
                </a:lnTo>
                <a:lnTo>
                  <a:pt x="2761" y="605"/>
                </a:lnTo>
                <a:cubicBezTo>
                  <a:pt x="2761" y="605"/>
                  <a:pt x="2903" y="1003"/>
                  <a:pt x="2894" y="1421"/>
                </a:cubicBezTo>
                <a:cubicBezTo>
                  <a:pt x="3087" y="1295"/>
                  <a:pt x="3227" y="1123"/>
                  <a:pt x="3325" y="884"/>
                </a:cubicBezTo>
                <a:lnTo>
                  <a:pt x="2128" y="1"/>
                </a:lnTo>
                <a:close/>
                <a:moveTo>
                  <a:pt x="898" y="98"/>
                </a:moveTo>
                <a:lnTo>
                  <a:pt x="21" y="969"/>
                </a:lnTo>
                <a:lnTo>
                  <a:pt x="0" y="993"/>
                </a:lnTo>
                <a:cubicBezTo>
                  <a:pt x="255" y="1261"/>
                  <a:pt x="711" y="1503"/>
                  <a:pt x="1193" y="1622"/>
                </a:cubicBezTo>
                <a:cubicBezTo>
                  <a:pt x="1095" y="1388"/>
                  <a:pt x="1037" y="1126"/>
                  <a:pt x="1047" y="843"/>
                </a:cubicBezTo>
                <a:lnTo>
                  <a:pt x="1047" y="843"/>
                </a:lnTo>
                <a:lnTo>
                  <a:pt x="2034" y="955"/>
                </a:lnTo>
                <a:lnTo>
                  <a:pt x="898" y="98"/>
                </a:lnTo>
                <a:close/>
              </a:path>
            </a:pathLst>
          </a:custGeom>
          <a:solidFill>
            <a:srgbClr val="23C7A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9" name="Google Shape;1559;p107"/>
          <p:cNvSpPr/>
          <p:nvPr/>
        </p:nvSpPr>
        <p:spPr>
          <a:xfrm flipH="1">
            <a:off x="7737665" y="2275528"/>
            <a:ext cx="114554" cy="112765"/>
          </a:xfrm>
          <a:custGeom>
            <a:rect b="b" l="l" r="r" t="t"/>
            <a:pathLst>
              <a:path extrusionOk="0" h="1891" w="1921">
                <a:moveTo>
                  <a:pt x="1741" y="0"/>
                </a:moveTo>
                <a:lnTo>
                  <a:pt x="1014" y="350"/>
                </a:lnTo>
                <a:lnTo>
                  <a:pt x="27" y="238"/>
                </a:lnTo>
                <a:lnTo>
                  <a:pt x="27" y="238"/>
                </a:lnTo>
                <a:cubicBezTo>
                  <a:pt x="0" y="925"/>
                  <a:pt x="385" y="1489"/>
                  <a:pt x="765" y="1843"/>
                </a:cubicBezTo>
                <a:cubicBezTo>
                  <a:pt x="881" y="1877"/>
                  <a:pt x="986" y="1890"/>
                  <a:pt x="1079" y="1890"/>
                </a:cubicBezTo>
                <a:cubicBezTo>
                  <a:pt x="1374" y="1890"/>
                  <a:pt x="1540" y="1758"/>
                  <a:pt x="1540" y="1758"/>
                </a:cubicBezTo>
                <a:cubicBezTo>
                  <a:pt x="1540" y="1758"/>
                  <a:pt x="1799" y="1456"/>
                  <a:pt x="1860" y="959"/>
                </a:cubicBezTo>
                <a:cubicBezTo>
                  <a:pt x="1921" y="493"/>
                  <a:pt x="1741" y="0"/>
                  <a:pt x="1741" y="0"/>
                </a:cubicBezTo>
                <a:close/>
              </a:path>
            </a:pathLst>
          </a:custGeom>
          <a:solidFill>
            <a:schemeClr val="accent6"/>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0" name="Google Shape;1560;p107"/>
          <p:cNvSpPr/>
          <p:nvPr/>
        </p:nvSpPr>
        <p:spPr>
          <a:xfrm flipH="1">
            <a:off x="7685128" y="2380304"/>
            <a:ext cx="149499" cy="556848"/>
          </a:xfrm>
          <a:custGeom>
            <a:rect b="b" l="l" r="r" t="t"/>
            <a:pathLst>
              <a:path extrusionOk="0" h="9338" w="2507">
                <a:moveTo>
                  <a:pt x="1245" y="1"/>
                </a:moveTo>
                <a:lnTo>
                  <a:pt x="470" y="86"/>
                </a:lnTo>
                <a:cubicBezTo>
                  <a:pt x="470" y="86"/>
                  <a:pt x="1" y="6740"/>
                  <a:pt x="14" y="7209"/>
                </a:cubicBezTo>
                <a:cubicBezTo>
                  <a:pt x="28" y="7679"/>
                  <a:pt x="889" y="9337"/>
                  <a:pt x="1337" y="9337"/>
                </a:cubicBezTo>
                <a:cubicBezTo>
                  <a:pt x="1339" y="9337"/>
                  <a:pt x="1341" y="9337"/>
                  <a:pt x="1344" y="9337"/>
                </a:cubicBezTo>
                <a:cubicBezTo>
                  <a:pt x="1789" y="9323"/>
                  <a:pt x="2506" y="7477"/>
                  <a:pt x="2459" y="6957"/>
                </a:cubicBezTo>
                <a:cubicBezTo>
                  <a:pt x="2412" y="6437"/>
                  <a:pt x="1245" y="1"/>
                  <a:pt x="1245" y="1"/>
                </a:cubicBezTo>
                <a:close/>
              </a:path>
            </a:pathLst>
          </a:custGeom>
          <a:solidFill>
            <a:srgbClr val="99000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1" name="Google Shape;1561;p107"/>
          <p:cNvSpPr/>
          <p:nvPr/>
        </p:nvSpPr>
        <p:spPr>
          <a:xfrm flipH="1">
            <a:off x="7760384" y="2380304"/>
            <a:ext cx="60" cy="298"/>
          </a:xfrm>
          <a:custGeom>
            <a:rect b="b" l="l" r="r" t="t"/>
            <a:pathLst>
              <a:path extrusionOk="0" h="5" w="1">
                <a:moveTo>
                  <a:pt x="1" y="1"/>
                </a:moveTo>
                <a:lnTo>
                  <a:pt x="1" y="1"/>
                </a:lnTo>
                <a:lnTo>
                  <a:pt x="1" y="5"/>
                </a:lnTo>
                <a:close/>
              </a:path>
            </a:pathLst>
          </a:custGeom>
          <a:solidFill>
            <a:srgbClr val="DCDCD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2" name="Google Shape;1562;p107"/>
          <p:cNvSpPr/>
          <p:nvPr/>
        </p:nvSpPr>
        <p:spPr>
          <a:xfrm flipH="1">
            <a:off x="7759310" y="2381318"/>
            <a:ext cx="835" cy="5128"/>
          </a:xfrm>
          <a:custGeom>
            <a:rect b="b" l="l" r="r" t="t"/>
            <a:pathLst>
              <a:path extrusionOk="0" h="86" w="14">
                <a:moveTo>
                  <a:pt x="0" y="1"/>
                </a:moveTo>
                <a:lnTo>
                  <a:pt x="8" y="54"/>
                </a:lnTo>
                <a:lnTo>
                  <a:pt x="8" y="54"/>
                </a:lnTo>
                <a:cubicBezTo>
                  <a:pt x="5" y="30"/>
                  <a:pt x="2" y="13"/>
                  <a:pt x="0" y="1"/>
                </a:cubicBezTo>
                <a:close/>
                <a:moveTo>
                  <a:pt x="8" y="54"/>
                </a:moveTo>
                <a:cubicBezTo>
                  <a:pt x="10" y="64"/>
                  <a:pt x="11" y="74"/>
                  <a:pt x="13" y="86"/>
                </a:cubicBezTo>
                <a:lnTo>
                  <a:pt x="8" y="54"/>
                </a:lnTo>
                <a:close/>
              </a:path>
            </a:pathLst>
          </a:custGeom>
          <a:solidFill>
            <a:srgbClr val="DCDCD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3" name="Google Shape;1563;p107"/>
          <p:cNvSpPr/>
          <p:nvPr/>
        </p:nvSpPr>
        <p:spPr>
          <a:xfrm flipH="1">
            <a:off x="7759311" y="2380304"/>
            <a:ext cx="47945" cy="17711"/>
          </a:xfrm>
          <a:custGeom>
            <a:rect b="b" l="l" r="r" t="t"/>
            <a:pathLst>
              <a:path extrusionOk="0" h="297" w="804">
                <a:moveTo>
                  <a:pt x="786" y="1"/>
                </a:moveTo>
                <a:cubicBezTo>
                  <a:pt x="630" y="117"/>
                  <a:pt x="470" y="151"/>
                  <a:pt x="334" y="151"/>
                </a:cubicBezTo>
                <a:cubicBezTo>
                  <a:pt x="147" y="151"/>
                  <a:pt x="11" y="86"/>
                  <a:pt x="11" y="86"/>
                </a:cubicBezTo>
                <a:lnTo>
                  <a:pt x="1" y="263"/>
                </a:lnTo>
                <a:cubicBezTo>
                  <a:pt x="89" y="286"/>
                  <a:pt x="174" y="297"/>
                  <a:pt x="252" y="297"/>
                </a:cubicBezTo>
                <a:cubicBezTo>
                  <a:pt x="589" y="297"/>
                  <a:pt x="803" y="103"/>
                  <a:pt x="803" y="103"/>
                </a:cubicBezTo>
                <a:cubicBezTo>
                  <a:pt x="797" y="62"/>
                  <a:pt x="793" y="35"/>
                  <a:pt x="790" y="18"/>
                </a:cubicBezTo>
                <a:lnTo>
                  <a:pt x="790" y="15"/>
                </a:lnTo>
                <a:lnTo>
                  <a:pt x="790" y="11"/>
                </a:lnTo>
                <a:lnTo>
                  <a:pt x="790" y="8"/>
                </a:lnTo>
                <a:lnTo>
                  <a:pt x="786" y="8"/>
                </a:lnTo>
                <a:lnTo>
                  <a:pt x="786" y="5"/>
                </a:lnTo>
                <a:lnTo>
                  <a:pt x="786" y="1"/>
                </a:lnTo>
                <a:close/>
              </a:path>
            </a:pathLst>
          </a:custGeom>
          <a:solidFill>
            <a:srgbClr val="23C7AC"/>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4" name="Google Shape;1564;p107"/>
          <p:cNvSpPr/>
          <p:nvPr/>
        </p:nvSpPr>
        <p:spPr>
          <a:xfrm flipH="1">
            <a:off x="7791754" y="2102769"/>
            <a:ext cx="252663" cy="260355"/>
          </a:xfrm>
          <a:custGeom>
            <a:rect b="b" l="l" r="r" t="t"/>
            <a:pathLst>
              <a:path extrusionOk="0" h="4366" w="4237">
                <a:moveTo>
                  <a:pt x="935" y="1"/>
                </a:moveTo>
                <a:cubicBezTo>
                  <a:pt x="935" y="1"/>
                  <a:pt x="170" y="293"/>
                  <a:pt x="0" y="1640"/>
                </a:cubicBezTo>
                <a:cubicBezTo>
                  <a:pt x="466" y="2727"/>
                  <a:pt x="1316" y="3655"/>
                  <a:pt x="2560" y="4366"/>
                </a:cubicBezTo>
                <a:lnTo>
                  <a:pt x="3250" y="3135"/>
                </a:lnTo>
                <a:lnTo>
                  <a:pt x="4237" y="3247"/>
                </a:lnTo>
                <a:lnTo>
                  <a:pt x="4237" y="3247"/>
                </a:lnTo>
                <a:lnTo>
                  <a:pt x="948" y="746"/>
                </a:lnTo>
                <a:lnTo>
                  <a:pt x="935" y="1"/>
                </a:lnTo>
                <a:close/>
              </a:path>
            </a:pathLst>
          </a:custGeom>
          <a:solidFill>
            <a:srgbClr val="E0E0E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5" name="Google Shape;1565;p107"/>
          <p:cNvSpPr/>
          <p:nvPr/>
        </p:nvSpPr>
        <p:spPr>
          <a:xfrm flipH="1">
            <a:off x="7696875" y="2123283"/>
            <a:ext cx="94935" cy="194879"/>
          </a:xfrm>
          <a:custGeom>
            <a:rect b="b" l="l" r="r" t="t"/>
            <a:pathLst>
              <a:path extrusionOk="0" h="3268" w="1592">
                <a:moveTo>
                  <a:pt x="201" y="0"/>
                </a:moveTo>
                <a:lnTo>
                  <a:pt x="205" y="956"/>
                </a:lnTo>
                <a:cubicBezTo>
                  <a:pt x="205" y="956"/>
                  <a:pt x="68" y="2214"/>
                  <a:pt x="1" y="2903"/>
                </a:cubicBezTo>
                <a:lnTo>
                  <a:pt x="728" y="2553"/>
                </a:lnTo>
                <a:lnTo>
                  <a:pt x="1517" y="3267"/>
                </a:lnTo>
                <a:cubicBezTo>
                  <a:pt x="1517" y="3267"/>
                  <a:pt x="1592" y="1194"/>
                  <a:pt x="1261" y="650"/>
                </a:cubicBezTo>
                <a:cubicBezTo>
                  <a:pt x="932" y="105"/>
                  <a:pt x="201" y="0"/>
                  <a:pt x="201" y="0"/>
                </a:cubicBezTo>
                <a:close/>
              </a:path>
            </a:pathLst>
          </a:custGeom>
          <a:solidFill>
            <a:srgbClr val="FF9900"/>
          </a:solidFill>
          <a:ln>
            <a:noFill/>
          </a:ln>
          <a:effectLst>
            <a:outerShdw blurRad="57150" rotWithShape="0" algn="bl" dir="5400000" dist="19050">
              <a:srgbClr val="000000">
                <a:alpha val="6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6" name="Google Shape;1566;p107"/>
          <p:cNvSpPr txBox="1"/>
          <p:nvPr/>
        </p:nvSpPr>
        <p:spPr>
          <a:xfrm>
            <a:off x="879692" y="1301692"/>
            <a:ext cx="5763600" cy="1554600"/>
          </a:xfrm>
          <a:prstGeom prst="rect">
            <a:avLst/>
          </a:prstGeom>
          <a:noFill/>
          <a:ln>
            <a:noFill/>
          </a:ln>
          <a:effectLst>
            <a:outerShdw blurRad="57150" rotWithShape="0" algn="bl" dir="5400000" dist="19050">
              <a:srgbClr val="000000">
                <a:alpha val="60000"/>
              </a:srgbClr>
            </a:outerShdw>
          </a:effectLst>
        </p:spPr>
        <p:txBody>
          <a:bodyPr anchorCtr="0" anchor="t" bIns="121900" lIns="121900" spcFirstLastPara="1" rIns="121900" wrap="square" tIns="121900">
            <a:spAutoFit/>
          </a:bodyPr>
          <a:lstStyle/>
          <a:p>
            <a:pPr indent="0" lvl="0" marL="0" rtl="0" algn="l">
              <a:spcBef>
                <a:spcPts val="0"/>
              </a:spcBef>
              <a:spcAft>
                <a:spcPts val="0"/>
              </a:spcAft>
              <a:buNone/>
            </a:pPr>
            <a:r>
              <a:rPr lang="en-US" sz="8500">
                <a:solidFill>
                  <a:srgbClr val="4C1130"/>
                </a:solidFill>
                <a:latin typeface="Roboto Medium"/>
                <a:ea typeface="Roboto Medium"/>
                <a:cs typeface="Roboto Medium"/>
                <a:sym typeface="Roboto Medium"/>
              </a:rPr>
              <a:t>Thank You!</a:t>
            </a:r>
            <a:endParaRPr sz="8500">
              <a:solidFill>
                <a:srgbClr val="4C1130"/>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8" name="Shape 378"/>
        <p:cNvGrpSpPr/>
        <p:nvPr/>
      </p:nvGrpSpPr>
      <p:grpSpPr>
        <a:xfrm>
          <a:off x="0" y="0"/>
          <a:ext cx="0" cy="0"/>
          <a:chOff x="0" y="0"/>
          <a:chExt cx="0" cy="0"/>
        </a:xfrm>
      </p:grpSpPr>
      <p:sp>
        <p:nvSpPr>
          <p:cNvPr id="379" name="Google Shape;379;p48"/>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380" name="Google Shape;380;p48"/>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Avenir"/>
              <a:ea typeface="Avenir"/>
              <a:cs typeface="Avenir"/>
              <a:sym typeface="Avenir"/>
            </a:endParaRPr>
          </a:p>
        </p:txBody>
      </p:sp>
      <p:sp>
        <p:nvSpPr>
          <p:cNvPr id="381" name="Google Shape;381;p48"/>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382" name="Google Shape;382;p4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tack of magazines on table" id="383" name="Google Shape;383;p48"/>
          <p:cNvPicPr preferRelativeResize="0"/>
          <p:nvPr/>
        </p:nvPicPr>
        <p:blipFill rotWithShape="1">
          <a:blip r:embed="rId3">
            <a:alphaModFix/>
          </a:blip>
          <a:srcRect b="3220" l="0" r="0" t="12615"/>
          <a:stretch/>
        </p:blipFill>
        <p:spPr>
          <a:xfrm>
            <a:off x="20" y="10"/>
            <a:ext cx="12207220" cy="6857990"/>
          </a:xfrm>
          <a:prstGeom prst="rect">
            <a:avLst/>
          </a:prstGeom>
          <a:noFill/>
          <a:ln>
            <a:noFill/>
          </a:ln>
        </p:spPr>
      </p:pic>
      <p:sp>
        <p:nvSpPr>
          <p:cNvPr id="384" name="Google Shape;384;p48"/>
          <p:cNvSpPr/>
          <p:nvPr/>
        </p:nvSpPr>
        <p:spPr>
          <a:xfrm>
            <a:off x="0" y="0"/>
            <a:ext cx="5578823" cy="602825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5" name="Google Shape;385;p48"/>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386" name="Google Shape;386;p48"/>
          <p:cNvSpPr txBox="1"/>
          <p:nvPr>
            <p:ph type="title"/>
          </p:nvPr>
        </p:nvSpPr>
        <p:spPr>
          <a:xfrm>
            <a:off x="186904" y="436558"/>
            <a:ext cx="5349711" cy="24975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Arial"/>
              <a:buNone/>
            </a:pPr>
            <a:r>
              <a:rPr b="1" lang="en-US" sz="4800" u="sng">
                <a:latin typeface="Arial"/>
                <a:ea typeface="Arial"/>
                <a:cs typeface="Arial"/>
                <a:sym typeface="Arial"/>
              </a:rPr>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86"/>
                                        </p:tgtEl>
                                        <p:attrNameLst>
                                          <p:attrName>style.visibility</p:attrName>
                                        </p:attrNameLst>
                                      </p:cBhvr>
                                      <p:to>
                                        <p:strVal val="visible"/>
                                      </p:to>
                                    </p:set>
                                    <p:animEffect filter="fade" transition="in">
                                      <p:cBhvr>
                                        <p:cTn dur="4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0" name="Shape 390"/>
        <p:cNvGrpSpPr/>
        <p:nvPr/>
      </p:nvGrpSpPr>
      <p:grpSpPr>
        <a:xfrm>
          <a:off x="0" y="0"/>
          <a:ext cx="0" cy="0"/>
          <a:chOff x="0" y="0"/>
          <a:chExt cx="0" cy="0"/>
        </a:xfrm>
      </p:grpSpPr>
      <p:sp>
        <p:nvSpPr>
          <p:cNvPr id="391" name="Google Shape;391;p4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Graphical user interface&#10;&#10;Description automatically generated" id="392" name="Google Shape;392;p49"/>
          <p:cNvPicPr preferRelativeResize="0"/>
          <p:nvPr/>
        </p:nvPicPr>
        <p:blipFill rotWithShape="1">
          <a:blip r:embed="rId3">
            <a:alphaModFix/>
          </a:blip>
          <a:srcRect b="1" l="8896" r="6972" t="0"/>
          <a:stretch/>
        </p:blipFill>
        <p:spPr>
          <a:xfrm>
            <a:off x="2" y="10"/>
            <a:ext cx="5133125" cy="6028246"/>
          </a:xfrm>
          <a:custGeom>
            <a:rect b="b" l="l" r="r" t="t"/>
            <a:pathLst>
              <a:path extrusionOk="0" h="6028256" w="5578823">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noFill/>
          <a:ln>
            <a:noFill/>
          </a:ln>
        </p:spPr>
      </p:pic>
      <p:sp>
        <p:nvSpPr>
          <p:cNvPr id="393" name="Google Shape;393;p49"/>
          <p:cNvSpPr/>
          <p:nvPr/>
        </p:nvSpPr>
        <p:spPr>
          <a:xfrm>
            <a:off x="-1" y="0"/>
            <a:ext cx="5704117" cy="6096000"/>
          </a:xfrm>
          <a:custGeom>
            <a:rect b="b" l="l" r="r" t="t"/>
            <a:pathLst>
              <a:path extrusionOk="0" h="6096000" w="5704117">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nvGrpSpPr>
          <p:cNvPr id="394" name="Google Shape;394;p49"/>
          <p:cNvGrpSpPr/>
          <p:nvPr/>
        </p:nvGrpSpPr>
        <p:grpSpPr>
          <a:xfrm>
            <a:off x="4816416" y="100642"/>
            <a:ext cx="7203054" cy="6455433"/>
            <a:chOff x="0" y="0"/>
            <a:chExt cx="7203054" cy="6455433"/>
          </a:xfrm>
        </p:grpSpPr>
        <p:sp>
          <p:nvSpPr>
            <p:cNvPr id="395" name="Google Shape;395;p49"/>
            <p:cNvSpPr/>
            <p:nvPr/>
          </p:nvSpPr>
          <p:spPr>
            <a:xfrm>
              <a:off x="0" y="0"/>
              <a:ext cx="6122596" cy="1936630"/>
            </a:xfrm>
            <a:prstGeom prst="roundRect">
              <a:avLst>
                <a:gd fmla="val 10000" name="adj"/>
              </a:avLst>
            </a:prstGeom>
            <a:solidFill>
              <a:srgbClr val="EBA753"/>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txBox="1"/>
            <p:nvPr/>
          </p:nvSpPr>
          <p:spPr>
            <a:xfrm>
              <a:off x="56722" y="56722"/>
              <a:ext cx="4032821" cy="1823186"/>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b="0" lang="en-US" sz="1500">
                  <a:solidFill>
                    <a:schemeClr val="lt1"/>
                  </a:solidFill>
                  <a:latin typeface="Avenir"/>
                  <a:ea typeface="Avenir"/>
                  <a:cs typeface="Avenir"/>
                  <a:sym typeface="Avenir"/>
                </a:rPr>
                <a:t>A text editor is a program that allows the user to open, view, and edit plain text files (files containing only text). They are essential to the world today.</a:t>
              </a:r>
              <a:endParaRPr/>
            </a:p>
          </p:txBody>
        </p:sp>
        <p:sp>
          <p:nvSpPr>
            <p:cNvPr id="397" name="Google Shape;397;p49"/>
            <p:cNvSpPr/>
            <p:nvPr/>
          </p:nvSpPr>
          <p:spPr>
            <a:xfrm>
              <a:off x="540229" y="2259401"/>
              <a:ext cx="6122596" cy="1936630"/>
            </a:xfrm>
            <a:prstGeom prst="roundRect">
              <a:avLst>
                <a:gd fmla="val 10000" name="adj"/>
              </a:avLst>
            </a:prstGeom>
            <a:solidFill>
              <a:schemeClr val="accent3"/>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txBox="1"/>
            <p:nvPr/>
          </p:nvSpPr>
          <p:spPr>
            <a:xfrm>
              <a:off x="596951" y="2316123"/>
              <a:ext cx="4210113" cy="1823186"/>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b="0" lang="en-US" sz="1500">
                  <a:solidFill>
                    <a:schemeClr val="lt1"/>
                  </a:solidFill>
                  <a:latin typeface="Avenir"/>
                  <a:ea typeface="Avenir"/>
                  <a:cs typeface="Avenir"/>
                  <a:sym typeface="Avenir"/>
                </a:rPr>
                <a:t>Text editors deal with manipulating text and provide features to enhance the writing experience. The major functionalities of text editors are: </a:t>
              </a:r>
              <a:r>
                <a:rPr b="1" lang="en-US" sz="1500">
                  <a:solidFill>
                    <a:schemeClr val="lt1"/>
                  </a:solidFill>
                  <a:latin typeface="Avenir"/>
                  <a:ea typeface="Avenir"/>
                  <a:cs typeface="Avenir"/>
                  <a:sym typeface="Avenir"/>
                </a:rPr>
                <a:t>inserting, deleting, and viewing text</a:t>
              </a:r>
              <a:r>
                <a:rPr b="0" lang="en-US" sz="1500">
                  <a:solidFill>
                    <a:schemeClr val="lt1"/>
                  </a:solidFill>
                  <a:latin typeface="Avenir"/>
                  <a:ea typeface="Avenir"/>
                  <a:cs typeface="Avenir"/>
                  <a:sym typeface="Avenir"/>
                </a:rPr>
                <a:t>. Additional features are: </a:t>
              </a:r>
              <a:r>
                <a:rPr b="1" lang="en-US" sz="1500">
                  <a:solidFill>
                    <a:schemeClr val="lt1"/>
                  </a:solidFill>
                  <a:latin typeface="Avenir"/>
                  <a:ea typeface="Avenir"/>
                  <a:cs typeface="Avenir"/>
                  <a:sym typeface="Avenir"/>
                </a:rPr>
                <a:t>find and replace, copy/cut and paste, text formatting, sentence highlighting, and etc</a:t>
              </a:r>
              <a:r>
                <a:rPr b="0" lang="en-US" sz="1500">
                  <a:solidFill>
                    <a:schemeClr val="lt1"/>
                  </a:solidFill>
                  <a:latin typeface="Avenir"/>
                  <a:ea typeface="Avenir"/>
                  <a:cs typeface="Avenir"/>
                  <a:sym typeface="Avenir"/>
                </a:rPr>
                <a:t>.</a:t>
              </a:r>
              <a:endParaRPr/>
            </a:p>
          </p:txBody>
        </p:sp>
        <p:sp>
          <p:nvSpPr>
            <p:cNvPr id="399" name="Google Shape;399;p49"/>
            <p:cNvSpPr/>
            <p:nvPr/>
          </p:nvSpPr>
          <p:spPr>
            <a:xfrm>
              <a:off x="1080458" y="4518803"/>
              <a:ext cx="6122596" cy="1936630"/>
            </a:xfrm>
            <a:prstGeom prst="roundRect">
              <a:avLst>
                <a:gd fmla="val 10000" name="adj"/>
              </a:avLst>
            </a:prstGeom>
            <a:solidFill>
              <a:schemeClr val="accent4"/>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txBox="1"/>
            <p:nvPr/>
          </p:nvSpPr>
          <p:spPr>
            <a:xfrm>
              <a:off x="1137180" y="4575525"/>
              <a:ext cx="4210113" cy="1823186"/>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b="0" lang="en-US" sz="1500">
                  <a:solidFill>
                    <a:schemeClr val="lt1"/>
                  </a:solidFill>
                  <a:latin typeface="Avenir"/>
                  <a:ea typeface="Avenir"/>
                  <a:cs typeface="Avenir"/>
                  <a:sym typeface="Avenir"/>
                </a:rPr>
                <a:t>With their relevance in every programming, sub-culture Text Editors tops the list since text-editor is the basic tool everyone uses.</a:t>
              </a:r>
              <a:endParaRPr/>
            </a:p>
          </p:txBody>
        </p:sp>
        <p:sp>
          <p:nvSpPr>
            <p:cNvPr id="401" name="Google Shape;401;p49"/>
            <p:cNvSpPr/>
            <p:nvPr/>
          </p:nvSpPr>
          <p:spPr>
            <a:xfrm>
              <a:off x="4863787" y="1468611"/>
              <a:ext cx="1258809" cy="1258809"/>
            </a:xfrm>
            <a:prstGeom prst="downArrow">
              <a:avLst>
                <a:gd fmla="val 55000" name="adj1"/>
                <a:gd fmla="val 45000" name="adj2"/>
              </a:avLst>
            </a:prstGeom>
            <a:solidFill>
              <a:srgbClr val="F7E0CF">
                <a:alpha val="89803"/>
              </a:srgbClr>
            </a:solidFill>
            <a:ln cap="flat" cmpd="sng" w="12700">
              <a:solidFill>
                <a:srgbClr val="F7E0C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txBox="1"/>
            <p:nvPr/>
          </p:nvSpPr>
          <p:spPr>
            <a:xfrm>
              <a:off x="5147019" y="1468611"/>
              <a:ext cx="692345" cy="94725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Avenir"/>
                <a:buNone/>
              </a:pPr>
              <a:r>
                <a:t/>
              </a:r>
              <a:endParaRPr sz="3600">
                <a:solidFill>
                  <a:schemeClr val="lt1"/>
                </a:solidFill>
                <a:latin typeface="Avenir"/>
                <a:ea typeface="Avenir"/>
                <a:cs typeface="Avenir"/>
                <a:sym typeface="Avenir"/>
              </a:endParaRPr>
            </a:p>
          </p:txBody>
        </p:sp>
        <p:sp>
          <p:nvSpPr>
            <p:cNvPr id="403" name="Google Shape;403;p49"/>
            <p:cNvSpPr/>
            <p:nvPr/>
          </p:nvSpPr>
          <p:spPr>
            <a:xfrm>
              <a:off x="5404016" y="3715102"/>
              <a:ext cx="1258809" cy="1258809"/>
            </a:xfrm>
            <a:prstGeom prst="downArrow">
              <a:avLst>
                <a:gd fmla="val 55000" name="adj1"/>
                <a:gd fmla="val 45000" name="adj2"/>
              </a:avLst>
            </a:prstGeom>
            <a:solidFill>
              <a:srgbClr val="DEE7E3">
                <a:alpha val="89803"/>
              </a:srgbClr>
            </a:solidFill>
            <a:ln cap="flat" cmpd="sng" w="12700">
              <a:solidFill>
                <a:srgbClr val="DEE7E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txBox="1"/>
            <p:nvPr/>
          </p:nvSpPr>
          <p:spPr>
            <a:xfrm>
              <a:off x="5687248" y="3715102"/>
              <a:ext cx="692345" cy="94725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Avenir"/>
                <a:buNone/>
              </a:pPr>
              <a:r>
                <a:t/>
              </a:r>
              <a:endParaRPr sz="3600">
                <a:solidFill>
                  <a:schemeClr val="lt1"/>
                </a:solidFill>
                <a:latin typeface="Avenir"/>
                <a:ea typeface="Avenir"/>
                <a:cs typeface="Avenir"/>
                <a:sym typeface="Aveni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8" name="Shape 408"/>
        <p:cNvGrpSpPr/>
        <p:nvPr/>
      </p:nvGrpSpPr>
      <p:grpSpPr>
        <a:xfrm>
          <a:off x="0" y="0"/>
          <a:ext cx="0" cy="0"/>
          <a:chOff x="0" y="0"/>
          <a:chExt cx="0" cy="0"/>
        </a:xfrm>
      </p:grpSpPr>
      <p:sp>
        <p:nvSpPr>
          <p:cNvPr id="409" name="Google Shape;409;p5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0" name="Google Shape;410;p50"/>
          <p:cNvSpPr/>
          <p:nvPr/>
        </p:nvSpPr>
        <p:spPr>
          <a:xfrm rot="5400000">
            <a:off x="776836" y="-776836"/>
            <a:ext cx="762001"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venir"/>
              <a:ea typeface="Avenir"/>
              <a:cs typeface="Avenir"/>
              <a:sym typeface="Avenir"/>
            </a:endParaRPr>
          </a:p>
        </p:txBody>
      </p:sp>
      <p:pic>
        <p:nvPicPr>
          <p:cNvPr descr="Diagram&#10;&#10;Description automatically generated" id="411" name="Google Shape;411;p50"/>
          <p:cNvPicPr preferRelativeResize="0"/>
          <p:nvPr/>
        </p:nvPicPr>
        <p:blipFill rotWithShape="1">
          <a:blip r:embed="rId3">
            <a:alphaModFix/>
          </a:blip>
          <a:srcRect b="0" l="22249" r="24277" t="0"/>
          <a:stretch/>
        </p:blipFill>
        <p:spPr>
          <a:xfrm>
            <a:off x="7859090" y="1040564"/>
            <a:ext cx="4337540" cy="5817436"/>
          </a:xfrm>
          <a:custGeom>
            <a:rect b="b" l="l" r="r" t="t"/>
            <a:pathLst>
              <a:path extrusionOk="0" h="5817436" w="4337540">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noFill/>
          <a:ln>
            <a:noFill/>
          </a:ln>
        </p:spPr>
      </p:pic>
      <p:sp>
        <p:nvSpPr>
          <p:cNvPr id="412" name="Google Shape;412;p50"/>
          <p:cNvSpPr/>
          <p:nvPr/>
        </p:nvSpPr>
        <p:spPr>
          <a:xfrm flipH="1" rot="-917358">
            <a:off x="7133961" y="946220"/>
            <a:ext cx="5867664" cy="5317986"/>
          </a:xfrm>
          <a:custGeom>
            <a:rect b="b" l="l" r="r" t="t"/>
            <a:pathLst>
              <a:path extrusionOk="0" h="2315675" w="1085312">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cap="flat" cmpd="sng" w="19050">
            <a:solidFill>
              <a:srgbClr val="F3CA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nvGrpSpPr>
          <p:cNvPr id="413" name="Google Shape;413;p50"/>
          <p:cNvGrpSpPr/>
          <p:nvPr/>
        </p:nvGrpSpPr>
        <p:grpSpPr>
          <a:xfrm>
            <a:off x="691034" y="373813"/>
            <a:ext cx="7101493" cy="6282904"/>
            <a:chOff x="0" y="0"/>
            <a:chExt cx="7101493" cy="6282904"/>
          </a:xfrm>
        </p:grpSpPr>
        <p:sp>
          <p:nvSpPr>
            <p:cNvPr id="414" name="Google Shape;414;p50"/>
            <p:cNvSpPr/>
            <p:nvPr/>
          </p:nvSpPr>
          <p:spPr>
            <a:xfrm>
              <a:off x="0" y="0"/>
              <a:ext cx="6036269" cy="2827307"/>
            </a:xfrm>
            <a:prstGeom prst="roundRect">
              <a:avLst>
                <a:gd fmla="val 10000" name="adj"/>
              </a:avLst>
            </a:prstGeom>
            <a:solidFill>
              <a:srgbClr val="EBA75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txBox="1"/>
            <p:nvPr/>
          </p:nvSpPr>
          <p:spPr>
            <a:xfrm>
              <a:off x="82809" y="82809"/>
              <a:ext cx="3114027" cy="2661689"/>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venir"/>
                <a:buNone/>
              </a:pPr>
              <a:r>
                <a:rPr lang="en-US" sz="1600">
                  <a:solidFill>
                    <a:schemeClr val="lt1"/>
                  </a:solidFill>
                  <a:latin typeface="Avenir"/>
                  <a:ea typeface="Avenir"/>
                  <a:cs typeface="Avenir"/>
                  <a:sym typeface="Avenir"/>
                </a:rPr>
                <a:t>The bare backbones of a text editor heavily relies on the data structures. Data Structures are used to add major functionalities and features in a text editor. </a:t>
              </a:r>
              <a:endParaRPr sz="1600">
                <a:solidFill>
                  <a:schemeClr val="lt1"/>
                </a:solidFill>
                <a:latin typeface="Avenir"/>
                <a:ea typeface="Avenir"/>
                <a:cs typeface="Avenir"/>
                <a:sym typeface="Avenir"/>
              </a:endParaRPr>
            </a:p>
          </p:txBody>
        </p:sp>
        <p:sp>
          <p:nvSpPr>
            <p:cNvPr id="416" name="Google Shape;416;p50"/>
            <p:cNvSpPr/>
            <p:nvPr/>
          </p:nvSpPr>
          <p:spPr>
            <a:xfrm>
              <a:off x="1065224" y="3455597"/>
              <a:ext cx="6036269" cy="2827307"/>
            </a:xfrm>
            <a:prstGeom prst="roundRect">
              <a:avLst>
                <a:gd fmla="val 10000"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txBox="1"/>
            <p:nvPr/>
          </p:nvSpPr>
          <p:spPr>
            <a:xfrm>
              <a:off x="1148033" y="3538406"/>
              <a:ext cx="2967678" cy="2661689"/>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venir"/>
                <a:buNone/>
              </a:pPr>
              <a:r>
                <a:rPr lang="en-US" sz="1600">
                  <a:solidFill>
                    <a:schemeClr val="lt1"/>
                  </a:solidFill>
                  <a:latin typeface="Avenir"/>
                  <a:ea typeface="Avenir"/>
                  <a:cs typeface="Avenir"/>
                  <a:sym typeface="Avenir"/>
                </a:rPr>
                <a:t>So we have decided to create a unique Text Editor </a:t>
              </a:r>
              <a:r>
                <a:rPr b="1" lang="en-US" sz="1600">
                  <a:solidFill>
                    <a:schemeClr val="lt1"/>
                  </a:solidFill>
                  <a:latin typeface="Avenir"/>
                  <a:ea typeface="Avenir"/>
                  <a:cs typeface="Avenir"/>
                  <a:sym typeface="Avenir"/>
                </a:rPr>
                <a:t>D-Pad</a:t>
              </a:r>
              <a:r>
                <a:rPr lang="en-US" sz="1600">
                  <a:solidFill>
                    <a:schemeClr val="lt1"/>
                  </a:solidFill>
                  <a:latin typeface="Avenir"/>
                  <a:ea typeface="Avenir"/>
                  <a:cs typeface="Avenir"/>
                  <a:sym typeface="Avenir"/>
                </a:rPr>
                <a:t>, by using various data structures like Gap buffer , Binary trees etc and java programming where users will be able to express their emotions while writing and add spice to their text by using a doodles enhancing the overall text and writing experience. </a:t>
              </a:r>
              <a:endParaRPr sz="1600">
                <a:solidFill>
                  <a:schemeClr val="lt1"/>
                </a:solidFill>
                <a:latin typeface="Avenir"/>
                <a:ea typeface="Avenir"/>
                <a:cs typeface="Avenir"/>
                <a:sym typeface="Avenir"/>
              </a:endParaRPr>
            </a:p>
          </p:txBody>
        </p:sp>
        <p:sp>
          <p:nvSpPr>
            <p:cNvPr id="418" name="Google Shape;418;p50"/>
            <p:cNvSpPr/>
            <p:nvPr/>
          </p:nvSpPr>
          <p:spPr>
            <a:xfrm>
              <a:off x="4198520" y="2222577"/>
              <a:ext cx="1837749" cy="1837749"/>
            </a:xfrm>
            <a:prstGeom prst="downArrow">
              <a:avLst>
                <a:gd fmla="val 55000" name="adj1"/>
                <a:gd fmla="val 45000" name="adj2"/>
              </a:avLst>
            </a:prstGeom>
            <a:solidFill>
              <a:srgbClr val="F7E0CF">
                <a:alpha val="89803"/>
              </a:srgbClr>
            </a:solidFill>
            <a:ln cap="flat" cmpd="sng" w="12700">
              <a:solidFill>
                <a:srgbClr val="F7E0C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txBox="1"/>
            <p:nvPr/>
          </p:nvSpPr>
          <p:spPr>
            <a:xfrm>
              <a:off x="4612014" y="2222577"/>
              <a:ext cx="1010761" cy="138290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Avenir"/>
                <a:buNone/>
              </a:pPr>
              <a:r>
                <a:t/>
              </a:r>
              <a:endParaRPr sz="3600">
                <a:solidFill>
                  <a:schemeClr val="lt1"/>
                </a:solidFill>
                <a:latin typeface="Avenir"/>
                <a:ea typeface="Avenir"/>
                <a:cs typeface="Avenir"/>
                <a:sym typeface="Aveni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bbleVTI">
  <a:themeElements>
    <a:clrScheme name="Blush 3">
      <a:dk1>
        <a:srgbClr val="000000"/>
      </a:dk1>
      <a:lt1>
        <a:srgbClr val="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bbleVTI">
  <a:themeElements>
    <a:clrScheme name="Blush 3">
      <a:dk1>
        <a:srgbClr val="000000"/>
      </a:dk1>
      <a:lt1>
        <a:srgbClr val="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